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62" r:id="rId3"/>
    <p:sldId id="263" r:id="rId4"/>
    <p:sldId id="258" r:id="rId5"/>
    <p:sldId id="257" r:id="rId6"/>
    <p:sldId id="260" r:id="rId7"/>
    <p:sldId id="259" r:id="rId8"/>
    <p:sldId id="261" r:id="rId9"/>
    <p:sldId id="269" r:id="rId10"/>
    <p:sldId id="264" r:id="rId11"/>
    <p:sldId id="265" r:id="rId12"/>
    <p:sldId id="266" r:id="rId13"/>
    <p:sldId id="268" r:id="rId14"/>
    <p:sldId id="267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34525-8A5B-4492-9E3D-C1D8D2D02DD2}" type="datetimeFigureOut">
              <a:rPr lang="en-CA" smtClean="0"/>
              <a:t>9/13/17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BC61B-CAC8-4245-9684-CA3D3157070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915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31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004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310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356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8581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083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488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349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08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09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738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E9630-4643-4A3C-AF6A-5746D1433F28}" type="datetimeFigureOut">
              <a:rPr lang="en-CA" smtClean="0"/>
              <a:t>9/13/17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7F6AE-E11D-4DB1-A09E-B33A95B1E9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23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Big Idea 1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The process of evolution drives the diversity and unity of life.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1527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Misconceptions of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List some off from the video!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179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Misconceptions of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Individuals evolve.</a:t>
            </a:r>
          </a:p>
          <a:p>
            <a:r>
              <a:rPr lang="en-CA" dirty="0" smtClean="0"/>
              <a:t>Evolution explains how life first came into being.</a:t>
            </a:r>
          </a:p>
          <a:p>
            <a:r>
              <a:rPr lang="en-CA" dirty="0" smtClean="0"/>
              <a:t>Evolution is </a:t>
            </a:r>
            <a:r>
              <a:rPr lang="en-CA" b="1" dirty="0" smtClean="0"/>
              <a:t>just</a:t>
            </a:r>
            <a:r>
              <a:rPr lang="en-CA" dirty="0" smtClean="0"/>
              <a:t> a theory.</a:t>
            </a:r>
          </a:p>
          <a:p>
            <a:r>
              <a:rPr lang="en-CA" dirty="0" smtClean="0"/>
              <a:t>Evolution is random.</a:t>
            </a:r>
          </a:p>
        </p:txBody>
      </p:sp>
    </p:spTree>
    <p:extLst>
      <p:ext uri="{BB962C8B-B14F-4D97-AF65-F5344CB8AC3E}">
        <p14:creationId xmlns:p14="http://schemas.microsoft.com/office/powerpoint/2010/main" val="3648227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1.A: Change in the genetic makeup of a population over time is evolution.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What does this mean?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294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Natural selection is a major mechanism of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natural selection?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was the activity in the video?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310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Natural selection is a major mechanism of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586019" cy="4351338"/>
          </a:xfrm>
        </p:spPr>
        <p:txBody>
          <a:bodyPr/>
          <a:lstStyle/>
          <a:p>
            <a:r>
              <a:rPr lang="en-CA" dirty="0" smtClean="0"/>
              <a:t>What is natural selection?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Individuals with more favourable </a:t>
            </a:r>
            <a:r>
              <a:rPr lang="en-CA" b="1" dirty="0" smtClean="0"/>
              <a:t>phenotypes</a:t>
            </a:r>
            <a:r>
              <a:rPr lang="en-CA" dirty="0" smtClean="0"/>
              <a:t> are more likely to survive and produce offspring – passing genetic traits to the next </a:t>
            </a:r>
            <a:r>
              <a:rPr lang="en-CA" dirty="0"/>
              <a:t>generation.</a:t>
            </a:r>
            <a:br>
              <a:rPr lang="en-CA" dirty="0"/>
            </a:br>
            <a:endParaRPr lang="en-CA" dirty="0" smtClean="0"/>
          </a:p>
          <a:p>
            <a:r>
              <a:rPr lang="en-CA" dirty="0" smtClean="0"/>
              <a:t>What </a:t>
            </a:r>
            <a:r>
              <a:rPr lang="en-CA" dirty="0"/>
              <a:t>was the activity in the </a:t>
            </a:r>
            <a:r>
              <a:rPr lang="en-CA" dirty="0" smtClean="0"/>
              <a:t>video?</a:t>
            </a:r>
          </a:p>
          <a:p>
            <a:pPr marL="0" indent="0">
              <a:buNone/>
            </a:pPr>
            <a:r>
              <a:rPr lang="en-CA" dirty="0" smtClean="0"/>
              <a:t>Cats! </a:t>
            </a:r>
            <a:r>
              <a:rPr lang="en-CA" b="1" dirty="0" smtClean="0"/>
              <a:t>Selective pressures </a:t>
            </a:r>
            <a:r>
              <a:rPr lang="en-CA" dirty="0" smtClean="0"/>
              <a:t>were introduced and affected the population!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9495503" y="5761464"/>
            <a:ext cx="255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What do the</a:t>
            </a:r>
            <a:r>
              <a:rPr lang="en-CA" sz="2400" b="1" dirty="0" smtClean="0"/>
              <a:t> bold </a:t>
            </a:r>
            <a:r>
              <a:rPr lang="en-CA" sz="2400" dirty="0" smtClean="0"/>
              <a:t>terms mean?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39772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Survival of the fittest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What’s wrong with this phrase?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does “fit” mean in this context?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does this apply to humanity? Who is the most fit? Are we </a:t>
            </a:r>
            <a:r>
              <a:rPr lang="en-CA" b="1" dirty="0" smtClean="0"/>
              <a:t>evolving</a:t>
            </a:r>
            <a:r>
              <a:rPr lang="en-CA" dirty="0" smtClean="0"/>
              <a:t>? Or </a:t>
            </a:r>
            <a:r>
              <a:rPr lang="en-CA" b="1" dirty="0" smtClean="0"/>
              <a:t>devolving</a:t>
            </a:r>
            <a:r>
              <a:rPr lang="en-CA" dirty="0" smtClean="0"/>
              <a:t>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2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Survival of the fittest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What’s wrong with this phrase?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Fitness means ability to reproduce.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does “fit” mean in this context?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Fitness means ability to reproduce.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/>
              <a:t>How does this apply to humanity? Who is the most fit? Are we </a:t>
            </a:r>
            <a:r>
              <a:rPr lang="en-CA" b="1" dirty="0"/>
              <a:t>evolving</a:t>
            </a:r>
            <a:r>
              <a:rPr lang="en-CA" dirty="0"/>
              <a:t>? Or </a:t>
            </a:r>
            <a:r>
              <a:rPr lang="en-CA" b="1" dirty="0"/>
              <a:t>devolving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More kids? More “fit”. Most reproductive success. Educated people tend to have less children, why? Is my thought of it devolving an example of </a:t>
            </a:r>
            <a:r>
              <a:rPr lang="en-CA" b="1" dirty="0" smtClean="0"/>
              <a:t>eugenics</a:t>
            </a:r>
            <a:r>
              <a:rPr lang="en-CA" dirty="0" smtClean="0"/>
              <a:t>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017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Eugenics Discussion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710" y="1690688"/>
            <a:ext cx="10985090" cy="4857596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Tommy Douglas believed in Eugenics (and he was a Christian man).</a:t>
            </a:r>
          </a:p>
          <a:p>
            <a:r>
              <a:rPr lang="en-CA" dirty="0" smtClean="0"/>
              <a:t>Should only certain individuals be allowed to reproduce in the human population?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All types of diversity have value.</a:t>
            </a:r>
          </a:p>
          <a:p>
            <a:endParaRPr lang="en-CA" dirty="0"/>
          </a:p>
          <a:p>
            <a:r>
              <a:rPr lang="en-CA" dirty="0" smtClean="0"/>
              <a:t>But what about the infrastructural strain that individuals that reproduce that may be unprepared to do so put on our governments and by extensions us and our tax dollars?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Do we sacrifice freedom for a subjective idea of “perfection”?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747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Genetics and mutation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are our genetics, </a:t>
            </a:r>
            <a:r>
              <a:rPr lang="en-CA" dirty="0"/>
              <a:t>where is our “code” found</a:t>
            </a:r>
            <a:r>
              <a:rPr lang="en-CA" dirty="0" smtClean="0"/>
              <a:t>? What does </a:t>
            </a:r>
            <a:r>
              <a:rPr lang="en-CA" b="1" dirty="0" smtClean="0"/>
              <a:t>genotype</a:t>
            </a:r>
            <a:r>
              <a:rPr lang="en-CA" dirty="0" smtClean="0"/>
              <a:t>, </a:t>
            </a:r>
            <a:r>
              <a:rPr lang="en-CA" b="1" dirty="0" smtClean="0"/>
              <a:t>phenotype</a:t>
            </a:r>
            <a:r>
              <a:rPr lang="en-CA" dirty="0" smtClean="0"/>
              <a:t> and </a:t>
            </a:r>
            <a:r>
              <a:rPr lang="en-CA" b="1" dirty="0" smtClean="0"/>
              <a:t>allele</a:t>
            </a:r>
            <a:r>
              <a:rPr lang="en-CA" dirty="0" smtClean="0"/>
              <a:t> mean?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 </a:t>
            </a:r>
            <a:r>
              <a:rPr lang="en-CA" b="1" dirty="0" smtClean="0"/>
              <a:t>mutation</a:t>
            </a:r>
            <a:r>
              <a:rPr lang="en-CA" dirty="0" smtClean="0"/>
              <a:t>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might the </a:t>
            </a:r>
            <a:r>
              <a:rPr lang="en-CA" b="1" dirty="0" smtClean="0"/>
              <a:t>gene pool </a:t>
            </a:r>
            <a:r>
              <a:rPr lang="en-CA" dirty="0" smtClean="0"/>
              <a:t>be affected by evolution?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207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Genetics and mutation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5" y="1825624"/>
            <a:ext cx="10852355" cy="503237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What are our genetics, where is our “code” found? What does </a:t>
            </a:r>
            <a:r>
              <a:rPr lang="en-CA" b="1" dirty="0" smtClean="0"/>
              <a:t>gene</a:t>
            </a:r>
            <a:r>
              <a:rPr lang="en-CA" dirty="0" smtClean="0"/>
              <a:t>, </a:t>
            </a:r>
            <a:r>
              <a:rPr lang="en-CA" b="1" dirty="0" smtClean="0"/>
              <a:t>genotype</a:t>
            </a:r>
            <a:r>
              <a:rPr lang="en-CA" dirty="0" smtClean="0"/>
              <a:t>, </a:t>
            </a:r>
            <a:r>
              <a:rPr lang="en-CA" b="1" dirty="0" smtClean="0"/>
              <a:t>phenotype</a:t>
            </a:r>
            <a:r>
              <a:rPr lang="en-CA" dirty="0" smtClean="0"/>
              <a:t> and </a:t>
            </a:r>
            <a:r>
              <a:rPr lang="en-CA" b="1" dirty="0" smtClean="0"/>
              <a:t>allele</a:t>
            </a:r>
            <a:r>
              <a:rPr lang="en-CA" dirty="0" smtClean="0"/>
              <a:t> mean?</a:t>
            </a:r>
            <a:br>
              <a:rPr lang="en-CA" dirty="0" smtClean="0"/>
            </a:br>
            <a:r>
              <a:rPr lang="en-CA" dirty="0" smtClean="0"/>
              <a:t>Our genetic make-up, found based on combinations of A,T,C, and G. A series of these combinations make up a gene (a location that codes for a specific protein/trait), which can be composed of alleles (a copy of a type of this trait). When we look at the alleles that make us up, this is our </a:t>
            </a:r>
            <a:r>
              <a:rPr lang="en-CA" dirty="0" err="1" smtClean="0"/>
              <a:t>genetype</a:t>
            </a:r>
            <a:r>
              <a:rPr lang="en-CA" dirty="0" smtClean="0"/>
              <a:t>, and what we actually see on the organism is our phenotype.</a:t>
            </a:r>
          </a:p>
          <a:p>
            <a:r>
              <a:rPr lang="en-CA" dirty="0" smtClean="0"/>
              <a:t>What is a </a:t>
            </a:r>
            <a:r>
              <a:rPr lang="en-CA" b="1" dirty="0" smtClean="0"/>
              <a:t>mutation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>An alteration in our genetic makeup.</a:t>
            </a:r>
          </a:p>
          <a:p>
            <a:r>
              <a:rPr lang="en-CA" dirty="0" smtClean="0"/>
              <a:t>How might the </a:t>
            </a:r>
            <a:r>
              <a:rPr lang="en-CA" b="1" dirty="0" smtClean="0"/>
              <a:t>gene pool </a:t>
            </a:r>
            <a:r>
              <a:rPr lang="en-CA" dirty="0" smtClean="0"/>
              <a:t>be affected by evolution? How does </a:t>
            </a:r>
            <a:r>
              <a:rPr lang="en-CA" b="1" dirty="0" smtClean="0"/>
              <a:t>allelic frequency </a:t>
            </a:r>
            <a:r>
              <a:rPr lang="en-CA" dirty="0" smtClean="0"/>
              <a:t>apply?</a:t>
            </a:r>
            <a:br>
              <a:rPr lang="en-CA" dirty="0" smtClean="0"/>
            </a:br>
            <a:r>
              <a:rPr lang="en-CA" dirty="0" smtClean="0"/>
              <a:t>The frequency of certain alleles changes over time as </a:t>
            </a:r>
            <a:r>
              <a:rPr lang="en-CA" b="1" dirty="0" smtClean="0"/>
              <a:t>selective pressures </a:t>
            </a:r>
            <a:r>
              <a:rPr lang="en-CA" dirty="0" smtClean="0"/>
              <a:t>are introduced!</a:t>
            </a:r>
            <a:br>
              <a:rPr lang="en-CA" dirty="0" smtClean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473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and Adaptation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Environments can be _______ or __________. What does this mean? How is this affected by climate change?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Hurricane Irma, Harvey.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b="1" dirty="0" smtClean="0"/>
              <a:t>Adaptations</a:t>
            </a:r>
            <a:r>
              <a:rPr lang="en-CA" dirty="0" smtClean="0"/>
              <a:t> – 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0041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and Adaptation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Environments can be stable or fluctuate. What does this mean? How is this affected by climate change?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Hurricane Irma, Harvey (people staying in their homes).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b="1" dirty="0" smtClean="0"/>
              <a:t>Adaptations</a:t>
            </a:r>
            <a:r>
              <a:rPr lang="en-CA" dirty="0" smtClean="0"/>
              <a:t> – are genetic variations that is favoured by selection and is a trait that provides an advantage to an organism in a specific environment.</a:t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402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Read 18.1 of OpenStax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Expect a quiz next day.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1665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258</Words>
  <Application>Microsoft Office PowerPoint</Application>
  <PresentationFormat>Widescreen</PresentationFormat>
  <Paragraphs>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Big Idea 1</vt:lpstr>
      <vt:lpstr>Misconceptions of Evolution</vt:lpstr>
      <vt:lpstr>Misconceptions of Evolution</vt:lpstr>
      <vt:lpstr>1.A: Change in the genetic makeup of a population over time is evolution.</vt:lpstr>
      <vt:lpstr>Natural selection is a major mechanism of evolution</vt:lpstr>
      <vt:lpstr>Natural selection is a major mechanism of evolution</vt:lpstr>
      <vt:lpstr>Survival of the fittest</vt:lpstr>
      <vt:lpstr>Survival of the fittest</vt:lpstr>
      <vt:lpstr>Eugenics Discussion</vt:lpstr>
      <vt:lpstr>Genetics and mutation</vt:lpstr>
      <vt:lpstr>Genetics and mutation</vt:lpstr>
      <vt:lpstr>Environment and Adaptation</vt:lpstr>
      <vt:lpstr>Environment and Adaptation</vt:lpstr>
      <vt:lpstr>Read 18.1 of OpenStax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Idea 1</dc:title>
  <dc:creator>Petlak, Logan</dc:creator>
  <cp:lastModifiedBy>Petlak, Logan</cp:lastModifiedBy>
  <cp:revision>9</cp:revision>
  <cp:lastPrinted>2017-09-13T14:50:11Z</cp:lastPrinted>
  <dcterms:created xsi:type="dcterms:W3CDTF">2017-09-05T04:10:19Z</dcterms:created>
  <dcterms:modified xsi:type="dcterms:W3CDTF">2017-09-13T16:12:25Z</dcterms:modified>
</cp:coreProperties>
</file>