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ink/ink1.xml" ContentType="application/inkml+xml"/>
  <Override PartName="/ppt/ink/ink2.xml" ContentType="application/inkml+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8"/>
  </p:handoutMasterIdLst>
  <p:sldIdLst>
    <p:sldId id="256" r:id="rId2"/>
    <p:sldId id="261" r:id="rId3"/>
    <p:sldId id="257" r:id="rId4"/>
    <p:sldId id="266" r:id="rId5"/>
    <p:sldId id="258" r:id="rId6"/>
    <p:sldId id="264" r:id="rId7"/>
    <p:sldId id="265" r:id="rId8"/>
    <p:sldId id="263" r:id="rId9"/>
    <p:sldId id="270" r:id="rId10"/>
    <p:sldId id="259" r:id="rId11"/>
    <p:sldId id="260" r:id="rId12"/>
    <p:sldId id="262" r:id="rId13"/>
    <p:sldId id="267" r:id="rId14"/>
    <p:sldId id="268" r:id="rId15"/>
    <p:sldId id="271" r:id="rId16"/>
    <p:sldId id="275" r:id="rId17"/>
    <p:sldId id="276" r:id="rId18"/>
    <p:sldId id="269" r:id="rId19"/>
    <p:sldId id="277" r:id="rId20"/>
    <p:sldId id="273" r:id="rId21"/>
    <p:sldId id="272" r:id="rId22"/>
    <p:sldId id="280" r:id="rId23"/>
    <p:sldId id="279" r:id="rId24"/>
    <p:sldId id="282" r:id="rId25"/>
    <p:sldId id="281" r:id="rId26"/>
    <p:sldId id="278" r:id="rId2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957" autoAdjust="0"/>
    <p:restoredTop sz="94660"/>
  </p:normalViewPr>
  <p:slideViewPr>
    <p:cSldViewPr snapToGrid="0">
      <p:cViewPr varScale="1">
        <p:scale>
          <a:sx n="70" d="100"/>
          <a:sy n="70" d="100"/>
        </p:scale>
        <p:origin x="8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640361FA-BAD8-4D5D-AC51-8A3DE785AE9C}" type="datetimeFigureOut">
              <a:rPr lang="en-CA" smtClean="0"/>
              <a:t>9/15/16</a:t>
            </a:fld>
            <a:endParaRPr lang="en-CA"/>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85A9CE2-A0CE-4D34-9FE2-426D946CA2F7}" type="slidenum">
              <a:rPr lang="en-CA" smtClean="0"/>
              <a:t>‹#›</a:t>
            </a:fld>
            <a:endParaRPr lang="en-CA"/>
          </a:p>
        </p:txBody>
      </p:sp>
    </p:spTree>
    <p:extLst>
      <p:ext uri="{BB962C8B-B14F-4D97-AF65-F5344CB8AC3E}">
        <p14:creationId xmlns:p14="http://schemas.microsoft.com/office/powerpoint/2010/main" val="2652184316"/>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1024" units="cm"/>
          <inkml:channel name="Y" type="integer" max="768" units="cm"/>
          <inkml:channel name="T" type="integer" max="2.14748E9" units="dev"/>
        </inkml:traceFormat>
        <inkml:channelProperties>
          <inkml:channelProperty channel="X" name="resolution" value="28.36565" units="1/cm"/>
          <inkml:channelProperty channel="Y" name="resolution" value="28.33948" units="1/cm"/>
          <inkml:channelProperty channel="T" name="resolution" value="1" units="1/dev"/>
        </inkml:channelProperties>
      </inkml:inkSource>
      <inkml:timestamp xml:id="ts0" timeString="2016-09-02T17:32:08.890"/>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A530F2F2-201E-4B85-B16E-E6C5ECA32720}" emma:medium="tactile" emma:mode="ink">
          <msink:context xmlns:msink="http://schemas.microsoft.com/ink/2010/main" type="writingRegion" rotatedBoundingBox="3091,884 33263,-887 34262,16119 4090,17891"/>
        </emma:interpretation>
      </emma:emma>
    </inkml:annotationXML>
    <inkml:traceGroup>
      <inkml:annotationXML>
        <emma:emma xmlns:emma="http://www.w3.org/2003/04/emma" version="1.0">
          <emma:interpretation id="{2A431CE9-A69A-444E-A86B-2C8DB72F5196}" emma:medium="tactile" emma:mode="ink">
            <msink:context xmlns:msink="http://schemas.microsoft.com/ink/2010/main" type="paragraph" rotatedBoundingBox="7176,644 24965,-408 25082,1571 7293,2623" alignmentLevel="2"/>
          </emma:interpretation>
        </emma:emma>
      </inkml:annotationXML>
      <inkml:traceGroup>
        <inkml:annotationXML>
          <emma:emma xmlns:emma="http://www.w3.org/2003/04/emma" version="1.0">
            <emma:interpretation id="{5CBE5795-BAA8-479E-860F-228B34C1D5ED}" emma:medium="tactile" emma:mode="ink">
              <msink:context xmlns:msink="http://schemas.microsoft.com/ink/2010/main" type="line" rotatedBoundingBox="7176,644 24965,-408 25082,1571 7293,2623"/>
            </emma:interpretation>
          </emma:emma>
        </inkml:annotationXML>
        <inkml:traceGroup>
          <inkml:annotationXML>
            <emma:emma xmlns:emma="http://www.w3.org/2003/04/emma" version="1.0">
              <emma:interpretation id="{DF897E99-10B0-4E56-BFBC-AE68243520E2}" emma:medium="tactile" emma:mode="ink">
                <msink:context xmlns:msink="http://schemas.microsoft.com/ink/2010/main" type="inkWord" rotatedBoundingBox="7176,644 10422,452 10536,2378 7290,2570"/>
              </emma:interpretation>
              <emma:one-of disjunction-type="recognition" id="oneOf0">
                <emma:interpretation id="interp0" emma:lang="en-CA" emma:confidence="1">
                  <emma:literal>How</emma:literal>
                </emma:interpretation>
                <emma:interpretation id="interp1" emma:lang="en-CA" emma:confidence="0">
                  <emma:literal>Howl</emma:literal>
                </emma:interpretation>
                <emma:interpretation id="interp2" emma:lang="en-CA" emma:confidence="0">
                  <emma:literal>Howe</emma:literal>
                </emma:interpretation>
                <emma:interpretation id="interp3" emma:lang="en-CA" emma:confidence="0">
                  <emma:literal>Hour</emma:literal>
                </emma:interpretation>
                <emma:interpretation id="interp4" emma:lang="en-CA" emma:confidence="0">
                  <emma:literal>Hows</emma:literal>
                </emma:interpretation>
              </emma:one-of>
            </emma:emma>
          </inkml:annotationXML>
          <inkml:trace contextRef="#ctx0" brushRef="#br0">3898-3440 0,'0'0'0,"0"44"0,0-44 0,43 131 0,1 44 15,0 1 1,0 43-16,0-1 16,-1 1 15,1 0-31,0 0 15,-44-43 17,0-133-17,44-43 1</inkml:trace>
          <inkml:trace contextRef="#ctx0" brushRef="#br0" timeOffset="256.0256">4073-2564 0,'0'0'62,"175"-44"-31,44 44-15,0 0 0,-44 0-1,-131-44-15,43 1 16,-43-1-1</inkml:trace>
          <inkml:trace contextRef="#ctx0" brushRef="#br0" timeOffset="563.0563">4423-3528 0,'0'0'15,"88"219"1,-45 0-1,45 0 1,-44-43 0,43-1-16,1 0 15,-44 0-15,43 44 16,1 0-1,-44-175 1,87 0 0</inkml:trace>
          <inkml:trace contextRef="#ctx0" brushRef="#br0" timeOffset="928.0928">5737-2783 0,'-44'-44'0,"0"44"0,-87 0 31,43 0-15,1 44-16,43 44 15,0-1-15,44-43 16,0 131-16,88 44 16,-44-131-1,131 87 1,-44-44-1,-43-131-15,-45 0 16,1-44-16,0 44 0,0-43 16,-44-89-16,0-43 15,0-44 1,0 131-16,-132-87 15,45 88-15,-88 43 16,43 44 0,132 0-1,0 44-15</inkml:trace>
          <inkml:trace contextRef="#ctx0" brushRef="#br0" timeOffset="1414.1407">6000-2827 0,'87'175'62,"88"44"-46,-87-44-16,43 1 15,1 43 16,-88-176-31,-44-43 0,0 0 16,0-87 0,0-45-16,0 1 15,43 131-15,1-44 16,-44 44-16,44 0 0,0 0 15,131 88 1,-44-88-16,-43 0 31,-88 0-31,0-44 16,0 0-16,-44-175 15,-44 44 1,-87-44 15,175 219-31,0 0 0,44-44 16</inkml:trace>
        </inkml:traceGroup>
        <inkml:traceGroup>
          <inkml:annotationXML>
            <emma:emma xmlns:emma="http://www.w3.org/2003/04/emma" version="1.0">
              <emma:interpretation id="{13241498-69B6-48FE-993F-45DC8711D21D}" emma:medium="tactile" emma:mode="ink">
                <msink:context xmlns:msink="http://schemas.microsoft.com/ink/2010/main" type="inkWord" rotatedBoundingBox="11370,1233 14066,1073 14112,1856 11417,2015"/>
              </emma:interpretation>
              <emma:one-of disjunction-type="recognition" id="oneOf1">
                <emma:interpretation id="interp5" emma:lang="en-CA" emma:confidence="0.5">
                  <emma:literal>are</emma:literal>
                </emma:interpretation>
                <emma:interpretation id="interp6" emma:lang="en-CA" emma:confidence="0">
                  <emma:literal>ave</emma:literal>
                </emma:interpretation>
                <emma:interpretation id="interp7" emma:lang="en-CA" emma:confidence="0">
                  <emma:literal>an</emma:literal>
                </emma:interpretation>
                <emma:interpretation id="interp8" emma:lang="en-CA" emma:confidence="0">
                  <emma:literal>ac</emma:literal>
                </emma:interpretation>
                <emma:interpretation id="interp9" emma:lang="en-CA" emma:confidence="0">
                  <emma:literal>al</emma:literal>
                </emma:interpretation>
              </emma:one-of>
            </emma:emma>
          </inkml:annotationXML>
          <inkml:trace contextRef="#ctx0" brushRef="#br0" timeOffset="1905.1905">8452-2871 0,'0'0'0,"0"0"0,-44 0 0,44-43 0,0 43 16,-44 0-16,44 0 0,-175 0 31,175 0-31,-87 87 15,87-43-15,0 87 16,44 88 0,-1-175-1,1 44-15,0-45 0,43 1 16,-43-44-16,88 0 15,-132 0 1,43 0-16,1-87 0,0-1 16,-44-43-1,0-44 1,-44 175-16,44 0 15,0 0-15,0 0 0,0-44 16,0 44-16,0 0 0,44 44 16,44 43-1,-45-43-15,45 87 16,219 88 15</inkml:trace>
          <inkml:trace contextRef="#ctx0" brushRef="#br0" timeOffset="2346.2345">9634-2214 0,'-43'-87'0,"-1"-1"16,-44-43-1,1-44 1,43 131-1,44 0-15,0 44 0,0 0 16,0-44-16,44 44 0,175 0 31,-132 0-15,132 44-1,-44-44 1,-87 0-16,-44 0 0,0-44 16,-1 44-16,-43 0 0,0-44 15,0 44-15,0 0 0,0-43 16,0 43-16,-131-44 15,43 44 1,45 0 0,43 0-16,-44 87 15,44-87-15,0 0 0,0 0 0,0 44 16,0-44-16,44 44 0,131 175 15,44-132 17,-132-43-32,-43-44 15,0 0-15,175-44 16</inkml:trace>
        </inkml:traceGroup>
        <inkml:traceGroup>
          <inkml:annotationXML>
            <emma:emma xmlns:emma="http://www.w3.org/2003/04/emma" version="1.0">
              <emma:interpretation id="{C1D11667-F70A-4D43-93CC-46F70AABE843}" emma:medium="tactile" emma:mode="ink">
                <msink:context xmlns:msink="http://schemas.microsoft.com/ink/2010/main" type="inkWord" rotatedBoundingBox="14937,475 18810,246 18910,1936 15037,2165"/>
              </emma:interpretation>
              <emma:one-of disjunction-type="recognition" id="oneOf2">
                <emma:interpretation id="interp10" emma:lang="en-CA" emma:confidence="1">
                  <emma:literal>people</emma:literal>
                </emma:interpretation>
                <emma:interpretation id="interp11" emma:lang="en-CA" emma:confidence="0">
                  <emma:literal>People</emma:literal>
                </emma:interpretation>
                <emma:interpretation id="interp12" emma:lang="en-CA" emma:confidence="0">
                  <emma:literal>pope</emma:literal>
                </emma:interpretation>
                <emma:interpretation id="interp13" emma:lang="en-CA" emma:confidence="0">
                  <emma:literal>peep</emma:literal>
                </emma:interpretation>
                <emma:interpretation id="interp14" emma:lang="en-CA" emma:confidence="0">
                  <emma:literal>peeps</emma:literal>
                </emma:interpretation>
              </emma:one-of>
            </emma:emma>
          </inkml:annotationXML>
          <inkml:trace contextRef="#ctx0" brushRef="#br0" timeOffset="2882.2877">11693-3002 0,'87'131'0,"1"88"32,0 0-32,-1 0 15,-43-44 1,-44-131-1,0-44-15,0 0 0,0-44 16,-44-175 0,-43 0-1,43 44-15,0 0 16,44 0-1,0 0-15,0 43 16,44 89-16,-44 43 0,44 0 16,43 0-16,132 87 15,-131 1 1,-1 43-16,-43 1 15,-44-1 1,0-87-16,-44 43 16,0-87-16,-87 0 31,-88 0-16,132 0 1,87-43-16,0 43 16,0 0-16,43 0 15</inkml:trace>
          <inkml:trace contextRef="#ctx0" brushRef="#br0" timeOffset="3211.3211">12788-2783 0,'0'0'15,"43"-44"-15,-43 44 0,132-44 16,-88 1 0,-1 43-16,-43 0 0,0-44 15,0 44-15,44-44 0,-44 44 0,0-44 16,0 44-16,-44-44 15,44 1-15,-43 43 16,43 0-16,-44-44 0,44 44 0,-132 0 16,132 44-1,-87-1-15,87 1 16,0 0-16,0 44 15,0-45 1,44 89 0,87-45-1,0-43-15,132 0 16</inkml:trace>
          <inkml:trace contextRef="#ctx0" brushRef="#br0" timeOffset="3545.3545">13620-3265 0,'-44'-44'0,"44"1"16,-44 43-16,44 0 16,-44 0-16,44 0 0,0 0 15,0 0-15,-44 43 0,44 176 31,44 0-15,44-87-16,-44-88 16,43-1-16,-43-43 31,0 0-31,-44 0 0,44 0 0,-44 0 0,0-87 15,0-1-15,-44-131 16,0 132 0,-87-45-16,-1 45 31,88 87-31</inkml:trace>
          <inkml:trace contextRef="#ctx0" brushRef="#br0" timeOffset="3979.3979">14058-3177 0,'0'0'15,"0"44"-15,0-44 0,0 43 16,43 45-1,-43-44-15,44 175 16,0-44-16,-44 44 16,44-88 15,-44-131-16,0-44-15,-44-43 16,44 43-16,-44-131 16,44 0-1,0 0-15,0-1 16,0-43-1,44 219-15,-44 0 0,0 0 0,44 0 16,0 0-16,43 44 16,-43 44-16,0-44 0,-44 87 15,0-131 1,-44 88-16,0-45 15,-43-43 1,-89 0 0,89 0-16,-1 0 15,44-43 1</inkml:trace>
          <inkml:trace contextRef="#ctx0" brushRef="#br0" timeOffset="4467.4466">14496-3834 0,'0'0'0,"43"0"16,-43 44-16,44 43 15,0 45-15,0 87 32,43 0-17,1-88 1,-44-87-16,-44 0 15,0-44-15,43 0 16,1 0-16,88-132 31,-132 88-31,0-87 31,0 131-31,0 0 0,0 0 0,-219 0 32,219 0-17,-44 0-15,44 44 0,0 0 16,0-44-16,0 43 0,175 133 31,-131-133-15,87 45-1,-87-88-15,44 0 16,174-44-1</inkml:trace>
        </inkml:traceGroup>
        <inkml:traceGroup>
          <inkml:annotationXML>
            <emma:emma xmlns:emma="http://www.w3.org/2003/04/emma" version="1.0">
              <emma:interpretation id="{795E39B1-48F4-411F-8165-22D190D1D964}" emma:medium="tactile" emma:mode="ink">
                <msink:context xmlns:msink="http://schemas.microsoft.com/ink/2010/main" type="inkWord" rotatedBoundingBox="19783,49 24974,-257 25075,1450 19884,1757"/>
              </emma:interpretation>
              <emma:one-of disjunction-type="recognition" id="oneOf3">
                <emma:interpretation id="interp15" emma:lang="en-CA" emma:confidence="1">
                  <emma:literal>albino?</emma:literal>
                </emma:interpretation>
                <emma:interpretation id="interp16" emma:lang="en-CA" emma:confidence="0">
                  <emma:literal>at biro?</emma:literal>
                </emma:interpretation>
                <emma:interpretation id="interp17" emma:lang="en-CA" emma:confidence="0">
                  <emma:literal>al biro?</emma:literal>
                </emma:interpretation>
                <emma:interpretation id="interp18" emma:lang="en-CA" emma:confidence="0">
                  <emma:literal>ah biro?</emma:literal>
                </emma:interpretation>
                <emma:interpretation id="interp19" emma:lang="en-CA" emma:confidence="0">
                  <emma:literal>ab biro?</emma:literal>
                </emma:interpretation>
              </emma:one-of>
            </emma:emma>
          </inkml:annotationXML>
          <inkml:trace contextRef="#ctx0" brushRef="#br0" timeOffset="5099.5099">17036-3133 0,'0'-132'16,"-44"88"-1,44 44-15,-44-43 0,-44-89 31,45 132-31,-1 0 16,-44 0 0,88 0-16,-44 0 0,1 88 15,-1-1-15,44-43 16,0 44-16,44 87 15,87 0 1,-131-175 0,44 0-16,0 0 0,-44 0 15,43 0-15,1-44 0,-44-87 16,0-44-1,0-44 1,0 131 15,132 263-15,-45 44-1,1-43 1,-1-1 0,-43-131-1,-44-44-15,88 0 16,-88 0-16,43 0 0,-43 0 0,88-176 31</inkml:trace>
          <inkml:trace contextRef="#ctx0" brushRef="#br0" timeOffset="5390.539">17342-4141 0,'0'0'0,"44"132"0,0 43 16,-1 0 0,1 44-1,44-44 1,-44 0-16,-1 44 15,-43-87 1,0-88-16,44-44 0,-44 0 16,0 0-16,0 0 0,44-88 15,44 0 1</inkml:trace>
          <inkml:trace contextRef="#ctx0" brushRef="#br0" timeOffset="6002.6002">17911-4053 0,'0'0'31,"0"131"-16,44 44 1,0 44 0,0 0-1,0-43 1,-1 43-1,-43-176-15,44-43 0,-44 0 16,0 0-16,44-175 31,44 44-15,-45 87-1,132-87 1,-175 131-16,132 0 16,-45 43-16,45 89 15,-88-88-15,-44 87 16,0-87-1,0 0-15,-44 43 16,0-43-16,-44 0 16,-131 0 15,132-44-31,-88 0 31,131 0-15,44 0-16</inkml:trace>
          <inkml:trace contextRef="#ctx0" brushRef="#br0" timeOffset="6311.6311">19138-3790 0,'43'0'0</inkml:trace>
          <inkml:trace contextRef="#ctx0" brushRef="#br0" timeOffset="6281.6281">19138-3834 0,'0'0'0</inkml:trace>
          <inkml:trace contextRef="#ctx0" brushRef="#br0" timeOffset="6182.6182">19225-3265 0,'0'0'16,"0"44"0,44 44-16,0-1 15,-44 88 1,44 88 0</inkml:trace>
          <inkml:trace contextRef="#ctx0" brushRef="#br0" timeOffset="6337.6336">19313-3747 0,'0'0'0</inkml:trace>
          <inkml:trace contextRef="#ctx0" brushRef="#br0" timeOffset="6657.6657">19707-2827 0,'0'0'46,"0"0"-46,0 0 0,0-44 16,0 44-16,0-219 16,0 132-1,44-88 16,-1 87-31,1 88 16,-44 0-16,44-44 0,-44 44 0,44 0 16,0 44-16,43 0 15,1 175 1,43 0-1,-87-44 1,-44-87 0,88-1-16</inkml:trace>
          <inkml:trace contextRef="#ctx0" brushRef="#br0" timeOffset="6962.6962">20583-2739 0,'87'-175'16,"1"87"-16,-88-43 16,0-1-1,0 132-15,0 0 16,0 0-16,0 0 0,0-44 0,-44 44 0,44 0 15,-44 0 1,1 0-16,43 0 0,0 0 0,0 88 16,0 87-1,0-43 1,43-45-16,1-87 15,0 0-15,0 0 16,0 0-16,-1-44 16,-43 1-16,0-176 31,0 175-31,0 0 15,0 44-15,-131-44 16,131 44 0</inkml:trace>
          <inkml:trace contextRef="#ctx0" brushRef="#br0" timeOffset="7249.7249">21064-3878 0,'88'-131'15,"-44"131"-15,43-44 16,-43 44 0,0 0-16,87 44 15,-43 0 1,43 43-1,-131-43 1,0 0-16,0-1 16,-87 89-1,-132 43 16,175-87-31</inkml:trace>
          <inkml:trace contextRef="#ctx0" brushRef="#br0" timeOffset="7388.7386">21415-2695 0,'44'0'16</inkml:trace>
        </inkml:traceGroup>
      </inkml:traceGroup>
    </inkml:traceGroup>
    <inkml:traceGroup>
      <inkml:annotationXML>
        <emma:emma xmlns:emma="http://www.w3.org/2003/04/emma" version="1.0">
          <emma:interpretation id="{108F620E-2CA0-4CF7-83EA-E4DF51044BB7}" emma:medium="tactile" emma:mode="ink">
            <msink:context xmlns:msink="http://schemas.microsoft.com/ink/2010/main" type="paragraph" rotatedBoundingBox="3225,3170 33397,1398 33627,5309 3455,7081" alignmentLevel="1"/>
          </emma:interpretation>
        </emma:emma>
      </inkml:annotationXML>
      <inkml:traceGroup>
        <inkml:annotationXML>
          <emma:emma xmlns:emma="http://www.w3.org/2003/04/emma" version="1.0">
            <emma:interpretation id="{7905AD3F-4696-470F-B68F-D8474205B9A4}" emma:medium="tactile" emma:mode="ink">
              <msink:context xmlns:msink="http://schemas.microsoft.com/ink/2010/main" type="line" rotatedBoundingBox="3225,3170 33397,1398 33627,5309 3455,7081"/>
            </emma:interpretation>
          </emma:emma>
        </inkml:annotationXML>
        <inkml:traceGroup>
          <inkml:annotationXML>
            <emma:emma xmlns:emma="http://www.w3.org/2003/04/emma" version="1.0">
              <emma:interpretation id="{CD78D5EC-28EC-4C15-8E1C-84ED0525CFB9}" emma:medium="tactile" emma:mode="ink">
                <msink:context xmlns:msink="http://schemas.microsoft.com/ink/2010/main" type="inkWord" rotatedBoundingBox="3258,3723 9524,3355 9678,5969 3411,6337"/>
              </emma:interpretation>
              <emma:one-of disjunction-type="recognition" id="oneOf4">
                <emma:interpretation id="interp20" emma:lang="en-CA" emma:confidence="0.5">
                  <emma:literal>what</emma:literal>
                </emma:interpretation>
                <emma:interpretation id="interp21" emma:lang="en-CA" emma:confidence="0">
                  <emma:literal>What</emma:literal>
                </emma:interpretation>
                <emma:interpretation id="interp22" emma:lang="en-CA" emma:confidence="0">
                  <emma:literal>whit</emma:literal>
                </emma:interpretation>
                <emma:interpretation id="interp23" emma:lang="en-CA" emma:confidence="0">
                  <emma:literal>wheat</emma:literal>
                </emma:interpretation>
                <emma:interpretation id="interp24" emma:lang="en-CA" emma:confidence="0">
                  <emma:literal>Whit</emma:literal>
                </emma:interpretation>
              </emma:one-of>
            </emma:emma>
          </inkml:annotationXML>
          <inkml:trace contextRef="#ctx0" brushRef="#br0" timeOffset="-140148.0134">0 20 0,'0'-44'16,"0"44"-16,0 0 0,0 0 0,0 0 0,44 0 0,-44 0 0,0 44 0,87 131 0,1 44 0,0-44 0,-1 44 0,45 0 0,-45-88 0,1 44 0,43 1 0,0 43 0,1 0 0,-1-88 0,-43-87 0,-1-44 0,-87 0 0,0 0 0,44-88 0,-44-87 0,44-44 0,-44 0 0,0 175 0,44 0 0,-44 44 0,87 0 0,-43 0 0,131 88 0,0 87 0,1-43 0,-1 43 0,0-88 0,-131-87 0,0 0 0,43 0 0,-43-43 0,0-1 31,-44-88-31,0-43 0,0 0 0,-44-44 0,-44 0 0,-43 0 0,0 44 15,-1 0-15,-43-44 32,131 175-32</inkml:trace>
          <inkml:trace contextRef="#ctx0" brushRef="#br0" timeOffset="-138839.8823">3022-155 0,'0'0'0,"0"43"0,87 176 16,-43-44-1,0 1 1,0-1-16,43 44 16,1-44-16,-1 44 31,-87-175-16,0-44-15,0-44 16,-87-131 0,87 43-16,0 45 0,0-45 31,44 89-31,-1-1 0,-43 44 15,88 0-15,-44 0 0,43 0 16,132 131 0,-43 44-1,43-43 1,-132-45-16,1-87 15,-45 0-15,1-43 16,88-45 0,-89-43-1,45-88 1,0 43-1,-88-43 17,0 219-32,0 0 0,0 0 15,-88 44 1,88-44-16,-44 88 15,44 131 1,0-44 0,44-44-16,0-43 15,0-44-15,-1-44 16,1 0-16,-44 0 0,44-44 15,-44-44 1,0-131-16,0 0 16,0 0-16,0 176 31,0 43-31,0 0 0,0 43 15,88 89 1,43 43-16,-43 0 16,43 44-1,-87-131-15,-44-88 0,0 0 16,44 0-16,-44-44 0,0 0 15,43-219 1</inkml:trace>
          <inkml:trace contextRef="#ctx0" brushRef="#br0" timeOffset="-138468.8455">6262 239 0,'-219'-88'0,"0"0"15,132 45-15,-132-1 16,44 44-16,-44 0 16,0 44-1,87-44-15,132 43 16,0 1-1</inkml:trace>
          <inkml:trace contextRef="#ctx0" brushRef="#br0" timeOffset="-138626.8613">5211-725 0,'0'0'0,"132"219"15,-45-87 1,1 87-16,-44-44 15,43 44-15,-43 0 0,0-44 16,0 0-16,43 44 16,-43-131-16,44-1 0,-45-87 15,1 0-15,44 0 16,87-131-1</inkml:trace>
        </inkml:traceGroup>
        <inkml:traceGroup>
          <inkml:annotationXML>
            <emma:emma xmlns:emma="http://www.w3.org/2003/04/emma" version="1.0">
              <emma:interpretation id="{E9C09A20-8A61-418F-BBAD-465B17F68BF5}" emma:medium="tactile" emma:mode="ink">
                <msink:context xmlns:msink="http://schemas.microsoft.com/ink/2010/main" type="inkWord" rotatedBoundingBox="10598,3619 15237,3347 15415,6378 10776,6651"/>
              </emma:interpretation>
              <emma:one-of disjunction-type="recognition" id="oneOf5">
                <emma:interpretation id="interp25" emma:lang="en-CA" emma:confidence="1">
                  <emma:literal>genes</emma:literal>
                </emma:interpretation>
                <emma:interpretation id="interp26" emma:lang="en-CA" emma:confidence="0">
                  <emma:literal>gene)</emma:literal>
                </emma:interpretation>
                <emma:interpretation id="interp27" emma:lang="en-CA" emma:confidence="0">
                  <emma:literal>gene}</emma:literal>
                </emma:interpretation>
                <emma:interpretation id="interp28" emma:lang="en-CA" emma:confidence="0">
                  <emma:literal>gene]</emma:literal>
                </emma:interpretation>
                <emma:interpretation id="interp29" emma:lang="en-CA" emma:confidence="0">
                  <emma:literal>gene?</emma:literal>
                </emma:interpretation>
              </emma:one-of>
            </emma:emma>
          </inkml:annotationXML>
          <inkml:trace contextRef="#ctx0" brushRef="#br0" timeOffset="-137602.7589">7970 20 0,'-43'-219'0,"43"175"0,-132-87 0,88 131 0,-87 0 15,87 0 1,0 0-16,1 87 0,-45 88 16,44-43-16,44 43 15,44 0-15,0 0 16,87-43-1,-43-1-15,-44-131 16,-44 0-16,43 0 0,1-44 16,44-87-16,-44-1 0,-44-87 15,0 0 1,0 44-1,-44 88-15,44 43 16,0 44-16,0 0 0,0 131 16,131 44-1,-87-43-15,0 43 0,43 44 16,-43-44-16,-44-43 0,44-1 0,-44 0 0,0 1 15,0-1-15,0-43 0,0 43 16,0 88-16,0-44 0,0 44 16,-44-131-16,-43 43 15,43-131-15,-44 0 0,44 0 16,-131-87-16,88-45 15,-1 45-15,44-45 16,44-43-16,0-44 16,0 44-16,132-44 15,-45 44 1,45 43-16,43 1 31,0 0-31,0-45 16,0 1-1,-87 44-15,-1-44 16,1 0-16,-88 87 15,-44-87-15,0 87 16,1 44-16,-1 1 0,-88 43 16,132 0-16,-43 0 0,-1 87 31,-44 88-31,88 1 15,0-1-15,44 0 16,0 0-16,87 0 16,-43-87-1,-1-1-15,1-87 16,0-43-16,218-45 15</inkml:trace>
          <inkml:trace contextRef="#ctx0" brushRef="#br0" timeOffset="-137260.7247">9459 63 0,'0'0'0,"44"219"15,0-131 1,-44-44-1,0-44-15,0-175 32,87-44-17,-43 44 1,44 43-1,-44 88-15,-1 44 0,-43 0 0,44 0 16,44 88 0,-1 43-1,-43 44-15,0 44 16,0 0-1,-44-175 1,44-44-16,-44 0 16,87-44-16</inkml:trace>
          <inkml:trace contextRef="#ctx0" brushRef="#br0" timeOffset="-136936.6923">10773-24 0,'131'44'0,"-43"-44"0,-44 0 16,43-44-16,-43 0 0,0-131 16,-44 87-1,0 45-15,-88-1 16,88 0-16,-43 44 15,-1 0-15,-44 0 16,44 44-16,-131 175 16,88-44-1,43-88-15,44 89 16,0-89-1,44-43 1,0 0-16,-1-44 0,89 0 16,43-88-1,88 1-15</inkml:trace>
          <inkml:trace contextRef="#ctx0" brushRef="#br0" timeOffset="-136652.6639">11649-725 0,'0'175'32,"88"44"-17,-45-87 1,176 43 15,-219-175-15,0 87-16,0-87 15,0 44-15,-87 0 0,-1 0 16,-131 0-1,175-44 1,-43 87-16</inkml:trace>
        </inkml:traceGroup>
        <inkml:traceGroup>
          <inkml:annotationXML>
            <emma:emma xmlns:emma="http://www.w3.org/2003/04/emma" version="1.0">
              <emma:interpretation id="{194CB263-15F8-4B96-88EB-1CE8733EEF48}" emma:medium="tactile" emma:mode="ink">
                <msink:context xmlns:msink="http://schemas.microsoft.com/ink/2010/main" type="inkWord" rotatedBoundingBox="16472,3431 19200,3270 19268,4423 16539,4583"/>
              </emma:interpretation>
              <emma:one-of disjunction-type="recognition" id="oneOf6">
                <emma:interpretation id="interp30" emma:lang="en-CA" emma:confidence="1">
                  <emma:literal>are</emma:literal>
                </emma:interpretation>
                <emma:interpretation id="interp31" emma:lang="en-CA" emma:confidence="0">
                  <emma:literal>ane</emma:literal>
                </emma:interpretation>
                <emma:interpretation id="interp32" emma:lang="en-CA" emma:confidence="0">
                  <emma:literal>ave</emma:literal>
                </emma:interpretation>
                <emma:interpretation id="interp33" emma:lang="en-CA" emma:confidence="0">
                  <emma:literal>Are</emma:literal>
                </emma:interpretation>
                <emma:interpretation id="interp34" emma:lang="en-CA" emma:confidence="0">
                  <emma:literal>arc</emma:literal>
                </emma:interpretation>
              </emma:one-of>
            </emma:emma>
          </inkml:annotationXML>
          <inkml:trace contextRef="#ctx0" brushRef="#br0" timeOffset="-136177.6164">13926-374 0,'0'-132'0,"-44"88"0,-43-43 0,-45-1 15,45 88-15,-1 0 16,44 0-16,-43 88 0,-1 43 16,45 1-16,43 43 15,0-44 1,43 88-16,1-175 15,0 43 1,43-87-16,-87 0 0,88 0 16,-44 0-16,0-43 0,87-133 15,-87 1 1,0 0-16,-44 88 31,0 87-31,43 43 16,1 1-16,44 175 31,-1-44-31,1 0 15,-88-175-15,88 44 16,-1 0 0</inkml:trace>
          <inkml:trace contextRef="#ctx0" brushRef="#br0" timeOffset="-135730.5717">14539 107 0,'-43'-44'0,"-45"-174"0,0 42 0,45 1 16,43 131-1,0 44-15,0 0 0,0 0 0,43 0 16,176 44-1,-44 44 1,1-44 0,43 43-16,-44-87 15,-131 0-15,43-87 16,-87 87-1,0-88-15,0 88 0,0-44 16,-44-43-16,1 87 16,-1 0-1,-44 0-15,88 0 0,-44 43 16,1 45-16,43 43 15,43 88 1,-43-175-16,176 175 16,-89-131-1,45-45-15,87-43 16,-176 0-1,132 0-15</inkml:trace>
        </inkml:traceGroup>
        <inkml:traceGroup>
          <inkml:annotationXML>
            <emma:emma xmlns:emma="http://www.w3.org/2003/04/emma" version="1.0">
              <emma:interpretation id="{4079BFDF-6422-4CA8-BE5E-3B73A7A24454}" emma:medium="tactile" emma:mode="ink">
                <msink:context xmlns:msink="http://schemas.microsoft.com/ink/2010/main" type="inkWord" rotatedBoundingBox="20463,3358 25204,3079 25268,4168 20527,4446"/>
              </emma:interpretation>
              <emma:one-of disjunction-type="recognition" id="oneOf7">
                <emma:interpretation id="interp35" emma:lang="en-CA" emma:confidence="1">
                  <emma:literal>more</emma:literal>
                </emma:interpretation>
                <emma:interpretation id="interp36" emma:lang="en-CA" emma:confidence="0">
                  <emma:literal>move</emma:literal>
                </emma:interpretation>
                <emma:interpretation id="interp37" emma:lang="en-CA" emma:confidence="0">
                  <emma:literal>snore</emma:literal>
                </emma:interpretation>
                <emma:interpretation id="interp38" emma:lang="en-CA" emma:confidence="0">
                  <emma:literal>mone</emma:literal>
                </emma:interpretation>
                <emma:interpretation id="interp39" emma:lang="en-CA" emma:confidence="0">
                  <emma:literal>mope</emma:literal>
                </emma:interpretation>
              </emma:one-of>
            </emma:emma>
          </inkml:annotationXML>
          <inkml:trace contextRef="#ctx0" brushRef="#br0" timeOffset="-135143.513">17211-243 0,'0'-44'0,"43"44"0,45-44 0,-44 44 0,0-87 0,-44 43 15,43 88 1,1 175-1,44-44 1,-88-44 0,0-87-16,44 87 31,-1-174-31,1-133 15,0 1 1,44 0 0,-45 0-16,1 131 15,0 0-15,0 44 16,0 0-16,-1 0 0,89 132 15,-1 87 1,-43-88 15,-88-87-31,0-44 0,43 0 0,-43 0 0,0 0 0,88-219 31,-44 88-15,-44 87-16,44 0 0,43-44 16,-87 88-1,44 0-15,-44 0 0,44 0 0,43 88 16,-43 43-1,44 45-15,87 42 32,-44-130-17</inkml:trace>
          <inkml:trace contextRef="#ctx0" brushRef="#br0" timeOffset="-134853.4839">19926-856 0,'-44'0'0,"-44"44"0,1 131 16,43 0-16,44 0 31,0-87-31,0-1 0,44 1 15,43-44-15,1-44 16,0 0-16,-1 0 16,-87-44-16,44 0 0,44-131 15,-88 44-15,0-1 16,-88-43-16,-43-44 31,87 175-31</inkml:trace>
          <inkml:trace contextRef="#ctx0" brushRef="#br0" timeOffset="-134354.4339">20802-24 0,'0'-219'15,"-44"88"-15,44-88 16,0 87-16,0 45 15,44 43-15,0 0 16,-1 44-16,1 0 16,175 88-1,-88-1-15,45 132 16,-45-87-1,-43-132 1,-45 0-16,-43 0 0,44-44 16,-44 44-16,44-175 15,-88 43 1,44 45-16,-44 43 15,44 44-15,-87 0 16,43 0-16,44 0 16,-88 44-16,1 87 15,87-43 1,0 43-16,44 88 15,-1-175 1,1 0-16,88 43 16,-1-43-1,44 0-15</inkml:trace>
        </inkml:traceGroup>
        <inkml:traceGroup>
          <inkml:annotationXML>
            <emma:emma xmlns:emma="http://www.w3.org/2003/04/emma" version="1.0">
              <emma:interpretation id="{87343601-7D0E-46FD-AFB7-A11CCA29D5A8}" emma:medium="tactile" emma:mode="ink">
                <msink:context xmlns:msink="http://schemas.microsoft.com/ink/2010/main" type="inkWord" rotatedBoundingBox="26230,1819 33397,1398 33582,4540 26415,4961"/>
              </emma:interpretation>
              <emma:one-of disjunction-type="recognition" id="oneOf8">
                <emma:interpretation id="interp40" emma:lang="en-CA" emma:confidence="0.5">
                  <emma:literal>dominant?</emma:literal>
                </emma:interpretation>
                <emma:interpretation id="interp41" emma:lang="en-CA" emma:confidence="0">
                  <emma:literal>dominant!</emma:literal>
                </emma:interpretation>
                <emma:interpretation id="interp42" emma:lang="en-CA" emma:confidence="0">
                  <emma:literal>dominant!?</emma:literal>
                </emma:interpretation>
                <emma:interpretation id="interp43" emma:lang="en-CA" emma:confidence="0">
                  <emma:literal>dominant??</emma:literal>
                </emma:interpretation>
                <emma:interpretation id="interp44" emma:lang="en-CA" emma:confidence="0">
                  <emma:literal>dominant!!</emma:literal>
                </emma:interpretation>
              </emma:one-of>
            </emma:emma>
          </inkml:annotationXML>
          <inkml:trace contextRef="#ctx0" brushRef="#br0" timeOffset="-133774.3761">23911-593 0,'0'0'0,"-44"-132"0,0 1 0,1 43 0,-89 1 0,45 43 16,43 44-16,0 0 0,-43 44 15,-1 43 1,-43 132 0,87-44-16,0 1 15,44-1-15,0-44 16,44 0-16,-44-131 0,44 44 15,-44 0-15,43-44 0,45 0 0,43-44 16,-43-87-16,43-44 16,-87 43-16,44-43 15,-45 0-15,-43 0 16,0 0-16,0-1 0,-43-42 15,-1 42-15,-44 1 0,1-44 16,-45 44-16,45 0 31,87 175-31,0 44 0,0 131 16,44 0-1,-1 0 1,-43 0-16,44 1 0,0-1 16,-44 44-16,44-44 0,43 0 15,-43 0-15,0 0 0,0 44 16,131-44-16,88 88 31</inkml:trace>
          <inkml:trace contextRef="#ctx0" brushRef="#br0" timeOffset="-133423.3409">24393-1031 0,'-44'0'0,"44"43"0,-88 133 15,88 43-15,-43-44 16,43 44 0,0 0-16,43-132 15,45 45-15,-88-89 0,44-43 16,43 0-16,1 0 15,-88-43-15,88-45 0,-1-87 16,-87 0-16,0-44 16,-44 0-16,-43 0 15,-88 44 1,87 43-16,88 132 0,0 0 15,0 0 1,0 132 0,0-132-16,44 87 0,0 1 15,43 43-15</inkml:trace>
          <inkml:trace contextRef="#ctx0" brushRef="#br0" timeOffset="-132979.2966">25093 151 0,'0'0'0,"0"0"0,0 0 0,0 0 0,0 44 0,0-44 0,0 44 0,0-132 31,0-131-15,0 0-16,0 44 15,0 44 1,44 87-16,0 0 15,-44 44-15,44 0 16,0 0-16,-44 0 0,131 175 16,-43 44-1,-45-175-15,1 175 16,0-175-1,-44-44-15,44 0 16,-44-44-16,0-175 16,44 88-1,-44-45 1,43 45-16,-43 87 15,44 44-15,-44 0 16,44 0-16,0 44 16,0 44-16,-1 131 15,1-44 1,0 44-1,0-132-15,-44-87 16,43 44 0</inkml:trace>
          <inkml:trace contextRef="#ctx0" brushRef="#br0" timeOffset="-132642.2629">26144-1601 0,'0'0'0,"88"44"0</inkml:trace>
          <inkml:trace contextRef="#ctx0" brushRef="#br0" timeOffset="-132814.2801">26276-769 0,'0'0'0,"0"0"0,0 0 15,0 0-15,44 44 0,-44 175 16,0-44 15,0 1-31,0 86 16</inkml:trace>
          <inkml:trace contextRef="#ctx0" brushRef="#br0" timeOffset="-132333.232">26670 107 0,'0'0'0,"44"-44"0,-44 1 15,44-176-15,-44 0 16,43 87-1,1-43 1,44 88 0,-88 87-16,44 0 0,43 43 15,1 89 1,-44-45-16,-1 132 15,-43 0-15,44-44 32,0 88-17</inkml:trace>
          <inkml:trace contextRef="#ctx0" brushRef="#br0" timeOffset="-131957.1943">27765-593 0,'0'-44'0,"-44"44"0,44 0 0,0 0 0,0-44 0,0 44 0,-44 0 0,44 0 0,0 0 0,-44 0 0,1 44 15,43 0-15,-44 175 0,0-44 16,44-88-16,44 45 15,0-45 1,-44-43-16,43-44 16,1 0-16,0 0 0,44-131 15,-45-44 1,1-44-1,-44 0-15,0 131 32,0 88-32,88 219 31,-44 0-31,-1 0 31,1-88-15,44-43-16</inkml:trace>
          <inkml:trace contextRef="#ctx0" brushRef="#br0" timeOffset="-131666.1653">28378-24 0,'0'0'16,"44"-88"-1,-44-43 1,44 87-16,-44 0 0,0 1 16,43-1-16,1 0 0,-44 44 15,88 0-15,-88 0 16,87 44-16,1 43 15,-44 89-15,-1-1 16,-43 44 15,0-176-31,44-43 0,-44 0 16,0 0-16,0 0 0,0 0 0,132-219 31</inkml:trace>
          <inkml:trace contextRef="#ctx0" brushRef="#br0" timeOffset="-131314.1301">29604-331 0,'-44'0'0,"44"-43"0,0-1 0,-43 44 0,-1-44 15,0 44-15,-131 0 16,-44 0-1,0 0 1,44 0 15,175-44-31,0 44 0</inkml:trace>
          <inkml:trace contextRef="#ctx0" brushRef="#br0" timeOffset="-131470.1457">29166-1250 0,'0'-132'0,"0"132"0,0 0 16,0 0-16,0 0 0,44 44 16,-44 0-16,0 175 15,0-44 1,0 44-16,0-44 15,-44 0-15,44-43 0,0-1 16,0 88-16,0-88 16,44-43-16,-44-44 15,0-44-15,88 44 0</inkml:trace>
          <inkml:trace contextRef="#ctx0" brushRef="#br0" timeOffset="-131005.0992">29692-1951 0,'175'0'0,"-88"0"0,-43 0 0,44 88 0,-1 43 31,-87-87-31,0-44 0,0 87 16,-43 45-16,-89 87 31,88-176-31,-218 220 31</inkml:trace>
          <inkml:trace contextRef="#ctx0" brushRef="#br0" timeOffset="-130834.0821">29867 63 0,'44'44'0,"-44"-44"0,0 0 0,0 0 16,0 88-16</inkml:trace>
        </inkml:traceGroup>
      </inkml:traceGroup>
    </inkml:traceGroup>
    <inkml:traceGroup>
      <inkml:annotationXML>
        <emma:emma xmlns:emma="http://www.w3.org/2003/04/emma" version="1.0">
          <emma:interpretation id="{A37964AA-BBBB-44E5-BB26-15E02CC0BA2C}" emma:medium="tactile" emma:mode="ink">
            <msink:context xmlns:msink="http://schemas.microsoft.com/ink/2010/main" type="paragraph" rotatedBoundingBox="4339,6838 33456,4817 33793,9674 4677,11695" alignmentLevel="1"/>
          </emma:interpretation>
        </emma:emma>
      </inkml:annotationXML>
      <inkml:traceGroup>
        <inkml:annotationXML>
          <emma:emma xmlns:emma="http://www.w3.org/2003/04/emma" version="1.0">
            <emma:interpretation id="{A130124C-F266-40FE-9A90-753E177F07BC}" emma:medium="tactile" emma:mode="ink">
              <msink:context xmlns:msink="http://schemas.microsoft.com/ink/2010/main" type="line" rotatedBoundingBox="4339,6838 31796,4932 32015,8083 4558,9989"/>
            </emma:interpretation>
          </emma:emma>
        </inkml:annotationXML>
        <inkml:traceGroup>
          <inkml:annotationXML>
            <emma:emma xmlns:emma="http://www.w3.org/2003/04/emma" version="1.0">
              <emma:interpretation id="{DB0C16FB-A94A-4F7C-ABA8-665496F5AB46}" emma:medium="tactile" emma:mode="ink">
                <msink:context xmlns:msink="http://schemas.microsoft.com/ink/2010/main" type="inkWord" rotatedBoundingBox="4368,7243 7601,7019 7751,9186 4518,9410"/>
              </emma:interpretation>
              <emma:one-of disjunction-type="recognition" id="oneOf9">
                <emma:interpretation id="interp45" emma:lang="en-CA" emma:confidence="0">
                  <emma:literal>Hon</emma:literal>
                </emma:interpretation>
                <emma:interpretation id="interp46" emma:lang="en-CA" emma:confidence="0">
                  <emma:literal>than</emma:literal>
                </emma:interpretation>
                <emma:interpretation id="interp47" emma:lang="en-CA" emma:confidence="0">
                  <emma:literal>Hoi</emma:literal>
                </emma:interpretation>
                <emma:interpretation id="interp48" emma:lang="en-CA" emma:confidence="0">
                  <emma:literal>Horn</emma:literal>
                </emma:interpretation>
                <emma:interpretation id="interp49" emma:lang="en-CA" emma:confidence="0">
                  <emma:literal>Hod</emma:literal>
                </emma:interpretation>
              </emma:one-of>
            </emma:emma>
          </inkml:annotationXML>
          <inkml:trace contextRef="#ctx0" brushRef="#br0" timeOffset="-123898.3886">2890 3917 0,'-43'0'0,"-45"175"0,88-43 16,44 43-16,43 44 16,-43-175-1,0 0-15,0-44 16,0 0-16,-1 0 15,1 0-15,-44-44 0,44-44 0,-44-43 16,-44-88 0,-87 87-16,-88-87 31</inkml:trace>
          <inkml:trace contextRef="#ctx0" brushRef="#br0" timeOffset="-123679.3667">3328 4092 0,'0'-87'0,"-44"43"0,44 44 0,0-88 15</inkml:trace>
          <inkml:trace contextRef="#ctx0" brushRef="#br0" timeOffset="-123602.359">3635 4487 0,'0'43'0,"87"45"0,1-44 15</inkml:trace>
          <inkml:trace contextRef="#ctx0" brushRef="#br0" timeOffset="-123410.3398">3898 4443 0,'0'-219'0,"0"219"0,0 0 0,0 0 0,43 0 16,133 131-1,-89-43 1,88 43-1,-175-131-15,0 0 16,44 0-16,-44 0 0,0-44 0,0-87 16,-44-88-1,44 175-15,-175-219 31</inkml:trace>
          <inkml:trace contextRef="#ctx0" brushRef="#br0" timeOffset="-124646.4634">1095 3217 0,'0'0'0,"0"43"0,0-43 0,131 176 16,-87 43-16,44-1 15,-1-42 1,-43-1-16,0-44 16,43 44-16,-43-43 0,44 87 15,-44-44 1,-44-44-1,0-131-15,0 44 16</inkml:trace>
          <inkml:trace contextRef="#ctx0" brushRef="#br0" timeOffset="-124432.4419">1270 4092 0,'88'0'0,"-45"0"0,1 0 0,175 0 31,-44 0 1,0-87-17,1 43 1,-89-44-1</inkml:trace>
          <inkml:trace contextRef="#ctx0" brushRef="#br0" timeOffset="-124198.4186">1971 3041 0,'0'132'47,"43"43"-32,1 0 1,-44-43-16,44 43 15,44 0-15,-45-44 0,1 44 0,44 44 16,-44-43 0,87-45-1,-131-131 1,44 0-16,43 44 15</inkml:trace>
        </inkml:traceGroup>
        <inkml:traceGroup>
          <inkml:annotationXML>
            <emma:emma xmlns:emma="http://www.w3.org/2003/04/emma" version="1.0">
              <emma:interpretation id="{402B4B2D-B38A-4052-BE9A-37EEDFD7851E}" emma:medium="tactile" emma:mode="ink">
                <msink:context xmlns:msink="http://schemas.microsoft.com/ink/2010/main" type="inkWord" rotatedBoundingBox="8618,6853 10228,6742 10368,8765 8758,8877"/>
              </emma:interpretation>
              <emma:one-of disjunction-type="recognition" id="oneOf10">
                <emma:interpretation id="interp50" emma:lang="en-CA" emma:confidence="1">
                  <emma:literal>do</emma:literal>
                </emma:interpretation>
                <emma:interpretation id="interp51" emma:lang="en-CA" emma:confidence="0">
                  <emma:literal>do.</emma:literal>
                </emma:interpretation>
                <emma:interpretation id="interp52" emma:lang="en-CA" emma:confidence="0">
                  <emma:literal>doh</emma:literal>
                </emma:interpretation>
                <emma:interpretation id="interp53" emma:lang="en-CA" emma:confidence="0">
                  <emma:literal>doe</emma:literal>
                </emma:interpretation>
                <emma:interpretation id="interp54" emma:lang="en-CA" emma:confidence="0">
                  <emma:literal>dos</emma:literal>
                </emma:interpretation>
              </emma:one-of>
            </emma:emma>
          </inkml:annotationXML>
          <inkml:trace contextRef="#ctx0" brushRef="#br0" timeOffset="-122651.2639">5956 3698 0,'0'-43'0,"-44"-1"0,44 44 0,-44-44 0,0-44 0,1 88 0,-45 0 15,1 0-15,43 44 16,0 0-16,-44 175 15,88-88-15,0 44 16,44 1-16,44-1 16,-1-44-16,45-43 15,-89-44-15,1-44 16,0 0-16,44-88 15,-1-87 1,-43 0-16,-44-1 16,0 1-16,0 0 0,-44 0 15,44 0-15,-87 43 0,-1-87 16,-43 44-16,-1 0 31,132 175-31,0 0 0,0 131 16,0 45-1,44-1 1,44 0-16,-1 44 15,1-44-15,-1 0 16,1 0-16,43 44 16,132 0 15</inkml:trace>
          <inkml:trace contextRef="#ctx0" brushRef="#br0" timeOffset="-122342.233">6788 3523 0,'-88'0'0,"88"0"0,0 0 0,0 0 0,-43 44 15,-1 87-15,44 88 0,0-44 16,0-87-16,87 131 16,-43-175-1,44 43-15,-88-87 0,44 0 16,43-43-16,-43-45 15,0-43-15,-44-1 16,-44-43 0,-87 0-16,-45-88 31</inkml:trace>
        </inkml:traceGroup>
        <inkml:traceGroup>
          <inkml:annotationXML>
            <emma:emma xmlns:emma="http://www.w3.org/2003/04/emma" version="1.0">
              <emma:interpretation id="{B275DE39-854E-482E-ADD9-C0B947D2454C}" emma:medium="tactile" emma:mode="ink">
                <msink:context xmlns:msink="http://schemas.microsoft.com/ink/2010/main" type="inkWord" rotatedBoundingBox="11414,6665 21969,5933 22119,8100 11564,8833"/>
              </emma:interpretation>
              <emma:one-of disjunction-type="recognition" id="oneOf11">
                <emma:interpretation id="interp55" emma:lang="en-CA" emma:confidence="1">
                  <emma:literal>characteristics</emma:literal>
                </emma:interpretation>
                <emma:interpretation id="interp56" emma:lang="en-CA" emma:confidence="0">
                  <emma:literal>characteristic</emma:literal>
                </emma:interpretation>
                <emma:interpretation id="interp57" emma:lang="en-CA" emma:confidence="0">
                  <emma:literal>Characteristics</emma:literal>
                </emma:interpretation>
                <emma:interpretation id="interp58" emma:lang="en-CA" emma:confidence="0">
                  <emma:literal>Characteristic</emma:literal>
                </emma:interpretation>
                <emma:interpretation id="interp59" emma:lang="en-CA" emma:confidence="0">
                  <emma:literal>chat-eristic</emma:literal>
                </emma:interpretation>
              </emma:one-of>
            </emma:emma>
          </inkml:annotationXML>
          <inkml:trace contextRef="#ctx0" brushRef="#br0" timeOffset="-121852.184">8671 3479 0,'-44'-43'0,"0"43"0,1 0 15,-89 0 1,132 43 0,-131 89-16,87 87 15,44-176 1,0 89-16,44-45 15,87 45 1,-43-45-16,43 1 16,-87-88-16,175-44 15,-131 0 1,174-131-1</inkml:trace>
          <inkml:trace contextRef="#ctx0" brushRef="#br0" timeOffset="-121430.1418">8890 2472 0,'44'44'15,"-44"0"-15,44 131 16,-1 0-16,1 44 15,0 0-15,0-44 16,0-43-16,-1 86 16,1-42-16,44 43 15,-88-132-15,44-87 16,-44 0-1,43 0-15,-43 0 0,44-175 16,-44-44 0,0 44-1,44-44 1,-44 88-16,44 131 0,-44 0 15,0 0-15,0 0 0,43 0 0,45 87 16,43 132 15,-43-44-31,-44 44 16,43-44-1,-43-43-15,0-88 16,0-44-16,87 43 16</inkml:trace>
          <inkml:trace contextRef="#ctx0" brushRef="#br0" timeOffset="-121057.1045">10598 3742 0,'0'-87'0,"-44"87"0,44-44 0,-44-44 15,44 44-15,-43 44 16,-1 0-16,-44 0 15,88 0-15,-87 88 16,87-44-16,0 131 16,0 44 15,43-44-16,-43-131-15,0-44 0,44 0 0,0 0 16,-44 0-16,44-44 0,0-44 16,-1-43-16,1-44 15,-44-44 1,44 219-16,-44 0 15,0 0-15,0 0 0,0 0 16,175 219 0,-87 0 15,-1-132-31,-43-43 15,44 0 1</inkml:trace>
          <inkml:trace contextRef="#ctx0" brushRef="#br0" timeOffset="-120805.0793">11167 3917 0,'0'-219'0,"0"88"31,0 87-31,44 0 16,0 44-16,-44 0 0,219 0 16,-44 0 15,44 0-16,-44 0 17</inkml:trace>
          <inkml:trace contextRef="#ctx0" brushRef="#br0" timeOffset="-120494.0482">12131 3304 0,'0'0'31,"-44"0"-31,44 0 0,0 0 0,-88 88 16,88-88-16,-131 219 31,87-88-31,44-87 16,0 43-16,44 45 31,0-88-31,131 87 15,-88-131 1,45 0-16,43-44 16,-87 0-1,-45 1-15,1-45 16,0 44-1</inkml:trace>
          <inkml:trace contextRef="#ctx0" brushRef="#br0" timeOffset="-120019.0007">12174 3348 0,'0'0'0,"44"0"0,-44 0 0,44 44 0,-44 0 0,0-44 0,44 43 0,0-43 0,43 88 15,-43-44-15,87 175 0,45-44 16,-1 44-1,-88-132 17,1-43-32</inkml:trace>
          <inkml:trace contextRef="#ctx0" brushRef="#br0" timeOffset="-119635.9624">13357 3392 0,'0'-44'0,"-44"0"0,0 44 0,44 0 0,-87-44 15,87 44-15,-44 0 16,-131 88-1,131 0 1,44-1-16,0 45 16,88 43-1,43 0 1,-87-131-16,175 43 15,-88-87 1,0 0 0</inkml:trace>
          <inkml:trace contextRef="#ctx0" brushRef="#br0" timeOffset="-119198.9187">14145 3304 0,'-44'0'0,"1"-44"0,-1 1 0,0 43 15,-175 0 1,0 0 0,88 0-1,-44 43 1,131-43-16,0 0 0,44 44 0,0 0 15</inkml:trace>
          <inkml:trace contextRef="#ctx0" brushRef="#br0" timeOffset="-119371.9359">13620 2341 0,'0'0'0,"0"0"0,0 0 0,0 0 0,43 44 0,1-1 16,0 176-1,0-44-15,0 1 16,-44 43-16,43-44 15,1 44-15,-44-44 16,88 44 0,-1-44-1,-87-131-15,88 0 16</inkml:trace>
          <inkml:trace contextRef="#ctx0" brushRef="#br0" timeOffset="-118887.8876">14233 3611 0,'0'0'0,"44"-44"0,-44 44 0,43 0 0,1-44 0,0 44 0,0-44 15,-44 1-15,0-45 16,0 0-16,-44 1 15,0 43-15,0 0 16,-43 44-16,43 0 16,0 0-16,44 44 0,-44 0 0,1 43 31,43 1-31,43 87 15,45 44 1,43-44 0,45-87-1,-133-44-15,176-44 16,-87 43-1</inkml:trace>
          <inkml:trace contextRef="#ctx0" brushRef="#br0" timeOffset="-118631.862">14933 3786 0,'0'0'0,"0"-44"0,0 44 0,0 0 16,0-44-16,0 1 16,0-176 15,0 0-16,0 219 1,0-44-16,44 0 0,131 0 31,44 44-15,-175 0-16,131 44 31</inkml:trace>
          <inkml:trace contextRef="#ctx0" brushRef="#br0" timeOffset="-118473.8461">15766 2910 0,'0'0'0,"43"0"0,-43 44 16,0 131-1,0 44 1,0-44 15,44-87-31</inkml:trace>
          <inkml:trace contextRef="#ctx0" brushRef="#br0" timeOffset="-118065.8054">16422 2822 0,'0'0'0,"0"0"15,-87 44-15,-1-44 16,88 0-16,-44 44 15,88 175 17,44-88-17,-44-87-15,-44 0 0,43 0 16,-43 0-16,44-1 15,-44 45-15,0-88 16,0 44-16,0-44 0,-44 0 16,-43 0-1,43 0-15,44 0 0,-88-132 31</inkml:trace>
          <inkml:trace contextRef="#ctx0" brushRef="#br0" timeOffset="-117812.7801">16641 2034 0,'0'0'0,"88"44"0,-88 0 15,44 131-15,-44 0 16,0 0 0,0 44-16,0 0 15,0 0-15,0 0 16,0-44-16,0-87 15,87-1 1</inkml:trace>
          <inkml:trace contextRef="#ctx0" brushRef="#br0" timeOffset="-117649.7637">17123 2822 0,'-44'-43'0,"1"43"0,-1-44 0,0 44 15,-175-44 1,0 44-1,88 0 1,43 44-16</inkml:trace>
          <inkml:trace contextRef="#ctx0" brushRef="#br0" timeOffset="-117450.7437">17254 2822 0,'0'0'0,"0"0"0,0 0 0,44 176 32,-44 43-17,0-44 1,0 0-16</inkml:trace>
          <inkml:trace contextRef="#ctx0" brushRef="#br0" timeOffset="-117278.7267">17386 2166 0,'0'-132'0,"-44"132"0,44 0 0,0 0 0,0 0 0,0 0 0,0 44 0,0 44 15</inkml:trace>
          <inkml:trace contextRef="#ctx0" brushRef="#br0" timeOffset="-117005.6994">18130 2866 0,'0'0'0,"0"-44"0,0 44 0,0 0 0,0-43 0,-43 43 0,-45-44 0,0 44 15,1 44 1,-1 43-16,44 1 16,1 87-16,43 0 15,0-43 1,87-1-1,-43-43-15,0-88 16,219 87 15</inkml:trace>
          <inkml:trace contextRef="#ctx0" brushRef="#br0" timeOffset="-116617.6606">18700 2603 0,'-44'0'0,"44"0"0,0 0 0,-44 0 0,44 0 0,0 44 0,0-44 0,0 132 16,0-1-1,131 88 1,-131-175 0,0 0-16,44-1 15,-44 89 1,0-132-16,0 44 0,-219 87 31,175-87-31,-131 43 16</inkml:trace>
        </inkml:traceGroup>
        <inkml:traceGroup>
          <inkml:annotationXML>
            <emma:emma xmlns:emma="http://www.w3.org/2003/04/emma" version="1.0">
              <emma:interpretation id="{6FF45D28-44AE-4F2A-BBFD-3953CF0EDCD3}" emma:medium="tactile" emma:mode="ink">
                <msink:context xmlns:msink="http://schemas.microsoft.com/ink/2010/main" type="inkWord" rotatedBoundingBox="23643,5498 31796,4932 32015,8083 23862,8649"/>
              </emma:interpretation>
              <emma:one-of disjunction-type="recognition" id="oneOf12">
                <emma:interpretation id="interp60" emma:lang="en-CA" emma:confidence="0">
                  <emma:literal>disappear,</emma:literal>
                </emma:interpretation>
                <emma:interpretation id="interp61" emma:lang="en-CA" emma:confidence="0">
                  <emma:literal>disappear 4</emma:literal>
                </emma:interpretation>
                <emma:interpretation id="interp62" emma:lang="en-CA" emma:confidence="0">
                  <emma:literal>disappear y</emma:literal>
                </emma:interpretation>
                <emma:interpretation id="interp63" emma:lang="en-CA" emma:confidence="0">
                  <emma:literal>disappears</emma:literal>
                </emma:interpretation>
                <emma:interpretation id="interp64" emma:lang="en-CA" emma:confidence="0">
                  <emma:literal>disappear x</emma:literal>
                </emma:interpretation>
              </emma:one-of>
            </emma:emma>
          </inkml:annotationXML>
          <inkml:trace contextRef="#ctx0" brushRef="#br0" timeOffset="-114762.4751">21371 2910 0,'0'0'0,"0"-44"0,0 44 0,0-44 0,0 1 0,0 43 0,-44-44 0,-43-88 0,-45 45 15,-87 43 1,176 44-16,-133 88 15,89-88-15,43 131 16,0-87-16,44 131 16,0 0-1,0 44 1,132-44-1,-45 1-15,1-89 16,43-43-16,-43-44 16,43-44-16,0-43 15,1-89-15,-45 45 16,-43-88-16,-44 44 15,0 43-15,0-43 16,-44 44-16,-43-44 16,-1 0-16,1 43 0,-45-87 15,1 44-15,0-44 16,43 131-1,88 88-15,-44 0 0,44 0 0,0 0 16,0 0-16,0 44 0,44 175 31,0-44-15,43 1-16,45-1 15,-45 44-15,45 0 16,-1 0-16,0 0 16,-43 0-16,0 0 15,43-44-15,-87-88 16,43-43-16,-43-44 15,-44 0-15,0 0 0,88-44 16</inkml:trace>
          <inkml:trace contextRef="#ctx0" brushRef="#br0" timeOffset="-114464.4453">22203 3392 0,'-44'-219'0,"1"44"0,-1-1 16,-44-43-16,1 44 16,-1-44-1,44 176-15,44-1 16,0 44-16,-44 0 0,44 0 0,0 0 0,0 0 15,0 0-15,44 44 0</inkml:trace>
          <inkml:trace contextRef="#ctx0" brushRef="#br0" timeOffset="-114596.4585">21853 2560 0,'-44'-44'0,"44"44"0,0 44 15,0-44-15,44 87 0,0-43 0,-1 175 31,1-44-31,0 44 16,0-44-16,0 88 16</inkml:trace>
          <inkml:trace contextRef="#ctx0" brushRef="#br0" timeOffset="-114111.41">22641 2560 0,'-88'0'0,"45"0"0,43 0 0,-44 43 16,-44 1 0,88 0-16,0 0 15,0 0-15,44 43 16,175 88 15,-88-131-31,88 131 31,-219-87-31,0-44 16,0 0-16,-43 43 15,-1-43-15,-44-44 16,-131 0 15,132 44-31</inkml:trace>
          <inkml:trace contextRef="#ctx0" brushRef="#br0" timeOffset="-113631.362">23386 2691 0,'0'-88'0,"-44"45"0,0 43 0,0 0 0,-87 0 0,87 0 16,-44 87-16,1 88 15,87 1 1,0-1-1,44-88-15,-44-43 0,131 44 16,-87-88 0,0 0-16,-1-44 15,1 44-15,88-175 16,-132 131-16,0-175 15,0 131 1,0 88 0,0-43-16,0-1 15,0 44-15,87 87 16,44 132-1,1-43 17,-88-176-17,-44 0-15,87 0 16</inkml:trace>
          <inkml:trace contextRef="#ctx0" brushRef="#br0" timeOffset="-113199.3188">23823 2691 0,'0'0'0,"0"44"16,44 0-16,0 131 15,0 0 1,-44 0-16,0-43 0,0 43 15,0 44-15,0-44 16,44 0-16,-44-87 16,43-88-16,-43 0 15,0-44-15,0-88 16,0-43-1,-43-44-15,43 0 16,-44 44-16,0 0 16,44 0-16,0 0 0,-44-1 15,44 1-15,44 88 16,0-1-16,-44 88 0,44 0 15,43 44-15,1 0 16,-1 43 0,1 132-16,-88-87 15,0-45 1,-44 45-16,0-89 15,-43 1-15,-45 88 32</inkml:trace>
          <inkml:trace contextRef="#ctx0" brushRef="#br0" timeOffset="-112450.2437">24437 3041 0,'0'0'0,"87"219"0,-87-43 0,44 43 0,-44-44 16,0 44-16,0-88 15,44-306 17,-44 43-32,-44-86 15,44 42-15,0 1 16,0 0-16,0 0 0,0 43 15,0-43-15,0-44 0,0 44 16,44 88 0,-44 43-16,0 44 0,44 0 15,-1 44-15,1-44 0,0 87 16,43 88-16,-43 0 15,-44 1 1,0-45-16,-44-43 16,44-88-16,-87 0 0,43 0 15,0 0-15,-131-88 31,131 44-31,1 0 0,43 1 16,0-1-16,0 44 16,0-44-16,0 44 0,43 0 0,89 0 15,87 0 1,0 0-1,-132 0 1,-43 0-16,175-131 16,-175 87-1,-44-44 1,44-43-16,-44 87 15,-88-43 1,88 43-16,-88 0 16,45 44-16,-1 0 0,-44 88 15,44-88-15,44 43 16,-43 176-1,43-175-15,0 175 16,87-44 0,-43-87-16,87-44 15,-87-1-15,88-43 16,-1 0-1</inkml:trace>
          <inkml:trace contextRef="#ctx0" brushRef="#br0" timeOffset="-111743.1732">25882 2779 0,'0'-219'31,"-44"0"-15,44 0-1,0 175-15,0 44 16,44-88 0,0 88-16,87 0 15,88 0 32,-219 0-47,0 0 0,0 0 16,44 0-16,-44 0 0,0-43 0,0-1 15,0 44 16,-44-44-31,0 44 16,0 0 0,-131 0-1,44 44 1,87 0-1,-131 131 1,131 44 0,44-44-1,0-44 1,44 1-16,0-45 15,-1-43-15,45-44 16,0 0-16,-45 0 16,89-88-16,-1-87 15,-43 44 1,-88-88-1,0 88-15,-88-88 32,88 175-1,0 44-31,0 44 15,88 131 1,43 0 0,-43 0-16,43 44 15,-87-175 1,0 0-1,43-1-15</inkml:trace>
          <inkml:trace contextRef="#ctx0" brushRef="#br0" timeOffset="-111426.1415">27020 2603 0,'0'-43'0,"0"-1"0,0-131 15,0-44 1,44 175-16,0-87 16,0 87-1,0 44-15,174-44 31,1 44-31,-43 0 16,-133 44 0,89 0-16,-45 87 31</inkml:trace>
          <inkml:trace contextRef="#ctx0" brushRef="#br0" timeOffset="-111090.1079">28553 1377 0,'0'0'0,"0"0"0,0 0 0,0 44 0,-131 131 15,-44 0 1,43 44-16,1 0 16,43-87-16,-43 43 0,-1-44 15,45 44-15,-88 44 16,0-43-16,-1-1 15,-43 44 1,176-175-16,-45 43 16</inkml:trace>
        </inkml:traceGroup>
      </inkml:traceGroup>
      <inkml:traceGroup>
        <inkml:annotationXML>
          <emma:emma xmlns:emma="http://www.w3.org/2003/04/emma" version="1.0">
            <emma:interpretation id="{707D8767-5D77-4400-AC9D-6380CDDF6863}" emma:medium="tactile" emma:mode="ink">
              <msink:context xmlns:msink="http://schemas.microsoft.com/ink/2010/main" type="line" rotatedBoundingBox="27647,8818 33526,7012 34081,8818 28202,10624"/>
            </emma:interpretation>
          </emma:emma>
        </inkml:annotationXML>
        <inkml:traceGroup>
          <inkml:annotationXML>
            <emma:emma xmlns:emma="http://www.w3.org/2003/04/emma" version="1.0">
              <emma:interpretation id="{5C8198D3-44F3-42C6-88A9-6E7839A5E720}" emma:medium="tactile" emma:mode="ink">
                <msink:context xmlns:msink="http://schemas.microsoft.com/ink/2010/main" type="inkWord" rotatedBoundingBox="27647,8818 33526,7012 34081,8818 28202,10624"/>
              </emma:interpretation>
              <emma:one-of disjunction-type="recognition" id="oneOf13">
                <emma:interpretation id="interp65" emma:lang="en-CA" emma:confidence="1">
                  <emma:literal>reappear</emma:literal>
                </emma:interpretation>
                <emma:interpretation id="interp66" emma:lang="en-CA" emma:confidence="0">
                  <emma:literal>capper</emma:literal>
                </emma:interpretation>
                <emma:interpretation id="interp67" emma:lang="en-CA" emma:confidence="0">
                  <emma:literal>reappears</emma:literal>
                </emma:interpretation>
                <emma:interpretation id="interp68" emma:lang="en-CA" emma:confidence="0">
                  <emma:literal>ea-spear</emma:literal>
                </emma:interpretation>
                <emma:interpretation id="interp69" emma:lang="en-CA" emma:confidence="0">
                  <emma:literal>reappear?</emma:literal>
                </emma:interpretation>
              </emma:one-of>
            </emma:emma>
          </inkml:annotationXML>
          <inkml:trace contextRef="#ctx0" brushRef="#br0" timeOffset="-110279.0268">24787 5669 0,'-44'-44'16,"44"0"-16,-44 44 0,44 0 16,0-43-16,-43-1 0,-45-175 31,0 0-16,88 219-15,0-88 16,0-131 15,44 176-31,0-45 16,-44 88-16,131-44 15,-43 44 1,131 44-16,0 44 16,0-1 15,-88-87-16,1 0-15,-89 0 16,89-87 0,-132 87-16,0-44 15,-44-88-15,0 89 16,-43-1-16,43 0 15,-131 44-15,87 0 16,44 44 0,-87 87-16,87 88 31,44-131-31,44 131 15,0-132 1,43 1-16,1-88 16,43 0-16,176 0 31</inkml:trace>
          <inkml:trace contextRef="#ctx0" brushRef="#br0" timeOffset="-109638.9627">26539 4530 0,'0'0'0,"0"-43"0,0 43 16,0 0-16,43 0 0,-43 0 0,0-44 0,0 44 16,0 0-16,0-44 0,0 44 15,-43 0-15,-45 0 0,0 88 0,1 131 31,-1-44-31,88-88 0,0 1 16,44-44-16,44 43 16,-88-87-16,0 0 0,87-44 15,-43 1-15,0-45 16,43-131-16,-87 0 15,0 44 17,0 44-17,0 131 1,44 175-1,88 44 1,-45-44 0,-43-44-1,0-131-15,43 44 31</inkml:trace>
          <inkml:trace contextRef="#ctx0" brushRef="#br0" timeOffset="-109214.9204">27283 5494 0,'0'87'0,"0"89"15,0-176-15,0-219 32,0 87-32,0-87 15,0 0-15,-44 44 16,1 0-16,43 44 0,-44-88 15,44 0-15,0 87 32,0 88-32,0 1 0,0 43 0,44 0 15,43 43-15,-43 1 16,131 175-1,-87-44-15,-45-43 16,-43-1 0,0-87-16,0-44 15,0 0-15,-43 88 0,-1-88 0,-131 43 31,-44-43 1</inkml:trace>
          <inkml:trace contextRef="#ctx0" brushRef="#br0" timeOffset="-109546.9536">27108 4487 0,'0'43'16</inkml:trace>
          <inkml:trace contextRef="#ctx0" brushRef="#br0" timeOffset="-108412.8402">28071 5406 0,'-43'-87'0,"-1"-132"16,0 44-16,44-44 15,-44 0-15,0 0 16,44 43-16,0 1 16,44 44-16,-44 87 15,0 44-15,44 0 16,0 0-16,0 0 0,-1 44 15,45 43-15,0 132 16,-88-87 0,0-88-16,0-1 15,-44 45-15,0-44 16,44-44-16,-131 0 15,131-44-15,-88 0 32,44 44-32,44 0 0,0-44 15,0 1-15,0 43 0,0 0 16,175-88-1,44 44 1,-131 0-16,131-87 16,-132 0-1,-87 87 1,0 44-16,0-88 15,-43 45-15,43-1 16,-132-44 0,132 88-16,-43 0 0,-1 0 15,0 44-15,0-44 0,44 44 16,0 175-1,0-44 1,44 0 0,0-44-16,43-43 15,-43-44-15,44-44 16,-1 0-16,-43 0 15,219-88 1</inkml:trace>
          <inkml:trace contextRef="#ctx0" brushRef="#br0" timeOffset="-109023.9013">27721 4136 0,'0'0'0,"44"0"0,0 44 15,-1 0-15,1 175 16,44 0 0,-88-88-1,44 44-15,-1 176 16</inkml:trace>
          <inkml:trace contextRef="#ctx0" brushRef="#br0" timeOffset="-108045.8035">29122 3611 0,'0'-44'0,"-43"0"15,-1 44 1,0 0-1,44 0-15,-44 44 16,44 0-16,0 0 16,0 131-16,44 0 15,0 0 1,43-87-1,-87-45-15,0-43 0,0 0 16,44-43-16,-44-1 16,0-175-1,0 87-15,-44-43 16,44 0 15,0 175-31,0 0 0,132 219 31,-1-44-31,-43 44 16,-1-44-1,-43-175 1,0 88 0</inkml:trace>
          <inkml:trace contextRef="#ctx0" brushRef="#br0" timeOffset="-107765.7755">29736 4005 0,'0'0'0,"43"-44"0,1 0 0,-44 0 0,0 44 0,0-175 16,-44-44-1,44 88 1,0 43-16,88 1 15,43-1 1,-43 88 0,-1 0-16,-43 0 15,44 44 1,-44 44-16</inkml:trace>
        </inkml:traceGroup>
      </inkml:traceGroup>
    </inkml:traceGroup>
    <inkml:traceGroup>
      <inkml:annotationXML>
        <emma:emma xmlns:emma="http://www.w3.org/2003/04/emma" version="1.0">
          <emma:interpretation id="{AC171E77-7A77-456A-BB55-BC23D603527A}" emma:medium="tactile" emma:mode="ink">
            <msink:context xmlns:msink="http://schemas.microsoft.com/ink/2010/main" type="paragraph" rotatedBoundingBox="4119,9271 31805,8589 31908,12767 4222,13450" alignmentLevel="1"/>
          </emma:interpretation>
        </emma:emma>
      </inkml:annotationXML>
      <inkml:traceGroup>
        <inkml:annotationXML>
          <emma:emma xmlns:emma="http://www.w3.org/2003/04/emma" version="1.0">
            <emma:interpretation id="{F980393B-048B-485C-8844-16B671D869A7}" emma:medium="tactile" emma:mode="ink">
              <msink:context xmlns:msink="http://schemas.microsoft.com/ink/2010/main" type="line" rotatedBoundingBox="4119,9271 31805,8589 31908,12767 4222,13450"/>
            </emma:interpretation>
          </emma:emma>
        </inkml:annotationXML>
        <inkml:traceGroup>
          <inkml:annotationXML>
            <emma:emma xmlns:emma="http://www.w3.org/2003/04/emma" version="1.0">
              <emma:interpretation id="{32894662-BE80-4524-A8A3-BE03D61BE45C}" emma:medium="tactile" emma:mode="ink">
                <msink:context xmlns:msink="http://schemas.microsoft.com/ink/2010/main" type="inkWord" rotatedBoundingBox="4147,10418 8094,10320 8169,13353 4222,13450"/>
              </emma:interpretation>
              <emma:one-of disjunction-type="recognition" id="oneOf14">
                <emma:interpretation id="interp70" emma:lang="en-CA" emma:confidence="1">
                  <emma:literal>why</emma:literal>
                </emma:interpretation>
                <emma:interpretation id="interp71" emma:lang="en-CA" emma:confidence="0">
                  <emma:literal>Why</emma:literal>
                </emma:interpretation>
                <emma:interpretation id="interp72" emma:lang="en-CA" emma:confidence="0">
                  <emma:literal>whey</emma:literal>
                </emma:interpretation>
                <emma:interpretation id="interp73" emma:lang="en-CA" emma:confidence="0">
                  <emma:literal>wary</emma:literal>
                </emma:interpretation>
                <emma:interpretation id="interp74" emma:lang="en-CA" emma:confidence="0">
                  <emma:literal>way</emma:literal>
                </emma:interpretation>
              </emma:one-of>
            </emma:emma>
          </inkml:annotationXML>
          <inkml:trace contextRef="#ctx0" brushRef="#br0" timeOffset="-104176.4159">876 6720 0,'0'0'0,"0"44"16,0-44-16,131 219 15,1-44 1,43 44-1,-44 0-15,1 0 16,87-44 0,-176-175-1,-43 44-15,0-44 0,44 0 16,-44 0-16,0 0 0,0-44 15,0 0-15,0-175 16,0 0 15,0 219-31,0 0 0,0 0 0,44 0 16,43 0-16,-87 0 0,219 88 15,0 43 1,-43 1 0,-89-132-16,1 0 15,-44 0 1,43-44-16,-87 0 15,0-44-15,-44-87 16,1 0-16,-45-44 16,-43 44-1,-45-44-15,1 0 31</inkml:trace>
          <inkml:trace contextRef="#ctx0" brushRef="#br0" timeOffset="-103322.3312">2452 6238 0,'0'0'0,"44"0"0,44 88 0,-44-1 0,43 132 0,45-43 16,-45 43-16,1-44 15,-1 44 1,1-132 15,-88-218-15,0-88 15,0 175-31,0 44 0,0-44 0,0 44 0,44 0 16,-1 0-16,1 0 15,131 176 1,1 43-1,-1-44 17,-131-132-32,-44-43 0,0 0 0,43 0 0,-43 0 0,0-43 15,0-176 1,0 0-1,0 131 1,0 44-16,0 1 16,44 43-16,131 131 31,-87 0-16,-44-87-15,131 88 16,-131-132 0,-44 0-16,0 0 0,0 0 0,0-219 31,0 87-31,-44-43 15,44-44 17,0 219-32,0 0 0,87 219 31,-43-44-31,44 0 15,-44 1-15,-1-1 0,1 44 16,-44-44-16,44 0 0,-44 0 16,0 0-16,0 1 0,0 42 15,-88-42 1,88-133-16,-43 1 0,-1-44 15,-44 0 1,44 0-16,-131-87 16,88-1-1,87-87 1,0 44-1</inkml:trace>
        </inkml:traceGroup>
        <inkml:traceGroup>
          <inkml:annotationXML>
            <emma:emma xmlns:emma="http://www.w3.org/2003/04/emma" version="1.0">
              <emma:interpretation id="{214E1E7B-16B8-4471-B0CF-FD01C449A876}" emma:medium="tactile" emma:mode="ink">
                <msink:context xmlns:msink="http://schemas.microsoft.com/ink/2010/main" type="inkWord" rotatedBoundingBox="8877,10576 11365,10515 11386,11343 8897,11404"/>
              </emma:interpretation>
              <emma:one-of disjunction-type="recognition" id="oneOf15">
                <emma:interpretation id="interp75" emma:lang="en-CA" emma:confidence="1">
                  <emma:literal>are</emma:literal>
                </emma:interpretation>
                <emma:interpretation id="interp76" emma:lang="en-CA" emma:confidence="0">
                  <emma:literal>a he</emma:literal>
                </emma:interpretation>
                <emma:interpretation id="interp77" emma:lang="en-CA" emma:confidence="0">
                  <emma:literal>a re</emma:literal>
                </emma:interpretation>
                <emma:interpretation id="interp78" emma:lang="en-CA" emma:confidence="0">
                  <emma:literal>a me</emma:literal>
                </emma:interpretation>
                <emma:interpretation id="interp79" emma:lang="en-CA" emma:confidence="0">
                  <emma:literal>a we</emma:literal>
                </emma:interpretation>
              </emma:one-of>
            </emma:emma>
          </inkml:annotationXML>
          <inkml:trace contextRef="#ctx0" brushRef="#br0" timeOffset="-102857.2847">5824 6589 0,'0'0'0,"0"0"0,0-88 0,0 88 0,-43-44 0,43 44 0,-44 0 15,0 0-15,0 0 16,44 0-16,-43 0 0,43 44 0,0 0 15,0 131 1,0 44 0,87-44-1,-43-131-15,-44-44 16,44 0-1,-44 0-15,0-44 0,0-175 16,0 0 0,0 175-1,0 44 1,0 44-16,175 175 31,-131-175-31,43 175 16,45-131 15,-45-88-16</inkml:trace>
          <inkml:trace contextRef="#ctx0" brushRef="#br0" timeOffset="-102358.2347">6525 6939 0,'44'0'31,"-44"-44"-31,0 44 0,0-44 16,0 44-16,0-43 0,0 43 0,-44-219 31,44 43-15,0 176-16,44 0 15,0 0 1,43 0-16,132 88 15,-44 0 1,44-1 0,-175-87-1,0 0-15,-44 0 16,44-44-16,-44 1 0,0 43 0,0-88 31,0 88-31,-44-44 0,0 44 0,0 0 16,1 0-1,-1 0-15,44 0 0,44 219 31,-1-44-31,176 1 32,-131-45-32,43-87 15,88-44 1,-219 0-1,132 0-15</inkml:trace>
        </inkml:traceGroup>
        <inkml:traceGroup>
          <inkml:annotationXML>
            <emma:emma xmlns:emma="http://www.w3.org/2003/04/emma" version="1.0">
              <emma:interpretation id="{D274AF32-7B81-409E-B7D5-4F21671BC9CC}" emma:medium="tactile" emma:mode="ink">
                <msink:context xmlns:msink="http://schemas.microsoft.com/ink/2010/main" type="inkWord" rotatedBoundingBox="11840,10401 15434,10312 15461,11395 11867,11483"/>
              </emma:interpretation>
              <emma:one-of disjunction-type="recognition" id="oneOf16">
                <emma:interpretation id="interp80" emma:lang="en-CA" emma:confidence="1">
                  <emma:literal>some</emma:literal>
                </emma:interpretation>
                <emma:interpretation id="interp81" emma:lang="en-CA" emma:confidence="0">
                  <emma:literal>sone</emma:literal>
                </emma:interpretation>
                <emma:interpretation id="interp82" emma:lang="en-CA" emma:confidence="0">
                  <emma:literal>Some</emma:literal>
                </emma:interpretation>
                <emma:interpretation id="interp83" emma:lang="en-CA" emma:confidence="0">
                  <emma:literal>soma</emma:literal>
                </emma:interpretation>
                <emma:interpretation id="interp84" emma:lang="en-CA" emma:confidence="0">
                  <emma:literal>Sone</emma:literal>
                </emma:interpretation>
              </emma:one-of>
            </emma:emma>
          </inkml:annotationXML>
          <inkml:trace contextRef="#ctx0" brushRef="#br0" timeOffset="-102019.2009">8934 6282 0,'-88'0'0,"44"0"0,44 0 0,-43 44 0,-1-44 0,44 44 16,0-1-16,0 1 0,87 175 31,1-44-31,87 1 31,-43-1-15,-132-175-16,0 0 0,0 44 15,0-1-15,-44-43 0,-131 44 16,43-44-16,-131 0 31</inkml:trace>
          <inkml:trace contextRef="#ctx0" brushRef="#br0" timeOffset="-101646.1636">9503 6282 0,'-87'0'0,"-1"44"0,44 43 0,44 132 15,0-87 1,88 43-1,-88-87-15,131-1 16,-87-87-16,-44 0 0,87 0 16,-87 0-16,44-44 0,44-43 15,-88-88-15,0 87 16,0-43-16,-132-1 15,-43-87 17</inkml:trace>
          <inkml:trace contextRef="#ctx0" brushRef="#br0" timeOffset="-100845.0834">10072 7070 0,'0'0'0,"0"-43"15,0 43-15,0 0 0,0 0 0,0-44 0,-43-131 31,-1-44-15,44 87-16,0 88 16,44-87-16,-1 131 15,1 0 1,-44 0-16,88 44 15,-1 43-15,45 132 32,-88-175-32,-1 0 15,-43 0 1,0-219 15,88-1-15,-88 133-1,44 43-15,-44 0 16,44 0-16,-44 0 0,87 87 15,44 132 17,1 0-17,-88-219 1,-1 0-1,1 0-15,131-131 32,-43-88-17,-88 175 1,-44 0-16,0-43 15,0 87-15,0 0 16,0 0-16,-44-44 16,44 44-16,-44 0 15,44 0-15,0 44 16,0 87-1,0 88 1,44-175-16,87 175 16,44-132-1,-131-43-15,175-44 31,-219 0-31,131 0 16</inkml:trace>
        </inkml:traceGroup>
        <inkml:traceGroup>
          <inkml:annotationXML>
            <emma:emma xmlns:emma="http://www.w3.org/2003/04/emma" version="1.0">
              <emma:interpretation id="{B828A7E6-7044-4854-94BF-44EAC411F878}" emma:medium="tactile" emma:mode="ink">
                <msink:context xmlns:msink="http://schemas.microsoft.com/ink/2010/main" type="inkWord" rotatedBoundingBox="15941,8980 23040,8805 23108,11556 16009,11731"/>
              </emma:interpretation>
              <emma:one-of disjunction-type="recognition" id="oneOf17">
                <emma:interpretation id="interp85" emma:lang="en-CA" emma:confidence="1">
                  <emma:literal>dominant</emma:literal>
                </emma:interpretation>
                <emma:interpretation id="interp86" emma:lang="en-CA" emma:confidence="0">
                  <emma:literal>dominants</emma:literal>
                </emma:interpretation>
                <emma:interpretation id="interp87" emma:lang="en-CA" emma:confidence="0">
                  <emma:literal>dominate</emma:literal>
                </emma:interpretation>
                <emma:interpretation id="interp88" emma:lang="en-CA" emma:confidence="0">
                  <emma:literal>dominancy</emma:literal>
                </emma:interpretation>
                <emma:interpretation id="interp89" emma:lang="en-CA" emma:confidence="0">
                  <emma:literal>dominance</emma:literal>
                </emma:interpretation>
              </emma:one-of>
            </emma:emma>
          </inkml:annotationXML>
          <inkml:trace contextRef="#ctx0" brushRef="#br0" timeOffset="-100233.0223">13444 6457 0,'0'-131'0,"-87"-44"0,-1 43 0,-87 1 0,88 87 16,-1 44-16,44 0 0,0 44 15,-43 87 1,43-131-16,44 132 0,0 87 16,0-44-16,44 0 15,43 0 1,-43-87-16,0-44 15,44-1-15,-1-43 16,1 0-16,-1-43 0,1-89 16,-44 1-16,-1-44 15,-43-1-15,0 1 16,0 0-16,-43 0 0,-45 0 15,44 43-15,-43-43 0,-1 0 16,-43 0 0,-44-44-1,175 219-15,0 0 16,-44 0-16,0 44 0,44 0 15,0 131 1,0 44-16,44-44 16,0 44-16,43 0 15,1 0-15,-1 0 16,45-44-1,-45 0-15,45 0 16,-45-87 0,88 43-1</inkml:trace>
          <inkml:trace contextRef="#ctx0" brushRef="#br0" timeOffset="-99844.9834">14101 6019 0,'0'-43'16,"-43"-1"-16,43 44 0,0 0 15,0 0-15,-44 0 0,44 0 0,0 44 0,-88 87 31,44 88-15,44-132-16,0 132 16,44-43-1,44 43 1,-44-176-16,-1 1 0,1-44 15,0 0-15,0 0 0,43-87 16,-43-1 0,-44-87-16,0-44 15,-87 44 1,-1 0-1,-87-44 1,131 131-16,-44 88 31</inkml:trace>
          <inkml:trace contextRef="#ctx0" brushRef="#br0" timeOffset="-99321.9311">14583 6939 0,'44'44'0,"0"-44"0,-1 0 15,-43 0-15,0-44 0,0-131 0,0-44 16,0 44 15,0 0-15,0 175-16,0-44 0,44 44 15,-44 0-15,0 0 0,44 0 0,0 44 16,87 174-1,-43-42 1,-1 43 31,-43-395-16,-44-43-15,44 132-16,0-44 15,0 43 1,-44 88-16,131 44 15,-43 87 1,-1 88 0,1-44-1,-44 0 1,-1-43-1,-43-132-15,44 0 0,0 0 16</inkml:trace>
          <inkml:trace contextRef="#ctx0" brushRef="#br0" timeOffset="-99163.9154">16028 6019 0,'88'88'15,"-44"0"-15,-1 130 16,-43-42-1,0 43-15,44-44 16</inkml:trace>
          <inkml:trace contextRef="#ctx0" brushRef="#br0" timeOffset="-99009.9">16072 5581 0,'0'-43'16,"0"86"-16</inkml:trace>
          <inkml:trace contextRef="#ctx0" brushRef="#br0" timeOffset="-98667.8658">16598 6808 0,'0'0'0,"0"0"0,0 0 0,0 0 0,0-176 16,0-43 0,43 44-1,-43 132-15,0-89 16,88 45-1,-44 87 1,0 0-16,-1 0 16,-43 0-16,44 87 0,88 132 15,-89-44 1,45 0-1,-44 44 1,-1-87 0,1-45-1</inkml:trace>
          <inkml:trace contextRef="#ctx0" brushRef="#br0" timeOffset="-98219.821">17649 6151 0,'-88'44'47,"88"-1"-31,-44 176-1,44 0-15,0-131 16,0 43-16,88-43 16,-44-88-1,-44 0-15,0 0 0,43 0 0,-43 0 0,88-219 31,-88 87-15,0 45-16,0-88 16,-44-44-1,44 175 1,0 44-16,0 44 15,44 0-15,44 174 16,-45-42 0,1-1-1,44 44 1,-44-132-16,-1-43 15,1-44-15,-44 0 0,44 0 16,0 0-16,43-44 16</inkml:trace>
          <inkml:trace contextRef="#ctx0" brushRef="#br0" timeOffset="-97788.7779">18437 6282 0,'0'0'0,"0"44"16,0-44-16,0 44 0,44 43 15,-44 1-15,43 87 16,-43 44 0,0-175 15,0-44-16,88-219 1,-44 0 0,0 44-1,-1 0 1,1 87-16,-44 44 0,0 0 15,0 44-15,44 0 0,-44 0 16,44 0 0,0 44-16,43 175 15,-87-44 1,44 0-16,0 44 15,-44-43 1,44 43 0,-1-176-16,-43-43 15,0 0-15,0 0 0,0 0 0,44 0 0,44-131 16</inkml:trace>
          <inkml:trace contextRef="#ctx0" brushRef="#br0" timeOffset="-97332.7319">19794 6195 0,'-87'0'15,"43"-44"1,44 44-16,-44 0 15,-175-44 1,0 0-16,44 44 16,0-44-1,-44 1 1</inkml:trace>
          <inkml:trace contextRef="#ctx0" brushRef="#br0" timeOffset="-97506.7497">19313 5319 0,'44'0'31,"-44"0"-31,0 43 16,43 45-1,1 131-15,-44 0 16,44-44 0,-44 0-16,44 0 15,-44 44-15,0 0 16,0-43-16,0-1 15,44 0-15,-44-131 16,0-44-16,0 0 0,43 0 16,-43 0-16,88-88 15</inkml:trace>
        </inkml:traceGroup>
        <inkml:traceGroup>
          <inkml:annotationXML>
            <emma:emma xmlns:emma="http://www.w3.org/2003/04/emma" version="1.0">
              <emma:interpretation id="{C1C98A06-A53D-43D3-9810-85405D57A7E1}" emma:medium="tactile" emma:mode="ink">
                <msink:context xmlns:msink="http://schemas.microsoft.com/ink/2010/main" type="inkWord" rotatedBoundingBox="24184,9447 28002,9352 28052,11369 24234,11464"/>
              </emma:interpretation>
              <emma:one-of disjunction-type="recognition" id="oneOf18">
                <emma:interpretation id="interp90" emma:lang="en-CA" emma:confidence="0">
                  <emma:literal>others.</emma:literal>
                </emma:interpretation>
                <emma:interpretation id="interp91" emma:lang="en-CA" emma:confidence="0">
                  <emma:literal>other?</emma:literal>
                </emma:interpretation>
                <emma:interpretation id="interp92" emma:lang="en-CA" emma:confidence="0">
                  <emma:literal>other.</emma:literal>
                </emma:interpretation>
                <emma:interpretation id="interp93" emma:lang="en-CA" emma:confidence="0">
                  <emma:literal>other!</emma:literal>
                </emma:interpretation>
                <emma:interpretation id="interp94" emma:lang="en-CA" emma:confidence="0">
                  <emma:literal>other?!</emma:literal>
                </emma:interpretation>
              </emma:one-of>
            </emma:emma>
          </inkml:annotationXML>
          <inkml:trace contextRef="#ctx0" brushRef="#br0" timeOffset="-94161.4151">21678 6413 0,'0'-43'0,"-44"43"0,44 0 16,0 0-16,0-44 0,-44 0 15,44 44-15,-131-87 16,-45 43-1,45 44 17,43 44-32,1 43 15,43-43-15,44 43 16,0 89 15,0-133-31,131 176 0,1-131 16,43 0-1,-44-45 1,-87-43 46,0-43-62,0 43 0,0-44 16,-44-88-1,0-43-15,-88 0 0,44 44 16,0 87 0</inkml:trace>
          <inkml:trace contextRef="#ctx0" brushRef="#br0" timeOffset="-93586.3577">21853 5494 0,'0'44'0,"44"175"0,-1-44 0,-43 0 0,44 44 0,0-44 0,0 0 16,43 0-1,-43 44-15,0-87 16,0-45 0,-44-87-16,43 0 15,1-43 1</inkml:trace>
          <inkml:trace contextRef="#ctx0" brushRef="#br0" timeOffset="-93972.3961">22116 6808 0,'43'0'0</inkml:trace>
          <inkml:trace contextRef="#ctx0" brushRef="#br0" timeOffset="-93376.3367">22378 6195 0,'-219'0'16,"176"0"0,-1 0-16,-131 43 15,-44 1 1,43-44-1,89 0 17,87 0-32</inkml:trace>
          <inkml:trace contextRef="#ctx0" brushRef="#br0" timeOffset="-93216.3207">22159 5275 0,'44'44'15</inkml:trace>
          <inkml:trace contextRef="#ctx0" brushRef="#br0" timeOffset="-93182.3173">22291 5450 0,'0'0'15</inkml:trace>
          <inkml:trace contextRef="#ctx0" brushRef="#br0" timeOffset="-92724.2715">22334 5800 0,'0'44'0,"44"175"0,-44-44 0,44 0 16,0 1-16,-44 43 31,0-132 0,44-87-31,-44-44 16,43-43-16,89-132 31,-45 131-16,-43 88-15,0 0 16,0 0-16,131 88 16,0 131-1,-87-44 1,-1-131-1,-43-44-15,0 0 16,-44 0-16,0 0 0,0 0 0,87-88 31,-87 1-31,0-1 16,0 0-16,-87-43 15,87 87-15,-88 0 16,88 44-16,-43 0 16,43 0-16,-44 44 0,0-44 15,44 44-15,0 0 16,0 87-1,0-43 1,131 131 0,-87-219-1,219 87 1</inkml:trace>
          <inkml:trace contextRef="#ctx0" brushRef="#br0" timeOffset="-92564.2555">24174 7027 0,'-44'0'16,"44"-44"-16,0 44 16,-44-44-16,44 0 15,-44 0-15,44 1 16,-43-1-16</inkml:trace>
          <inkml:trace contextRef="#ctx0" brushRef="#br0" timeOffset="-92525.2516">23999 6413 0,'0'0'0</inkml:trace>
          <inkml:trace contextRef="#ctx0" brushRef="#br0" timeOffset="-92431.2417">24086 6326 0,'175'0'16,"-87"0"-16,-44 0 15,0 44-15,-1-1 16,1-43 0,44 44-1</inkml:trace>
          <inkml:trace contextRef="#ctx0" brushRef="#br0" timeOffset="-92131.2119">24568 7070 0,'-44'0'0,"0"0"16,-43 44-16,43-44 16,0 44-16</inkml:trace>
          <inkml:trace contextRef="#ctx0" brushRef="#br0" timeOffset="-92256.2247">24699 6282 0,'-43'0'46,"-1"0"-46,0 44 32,-44 87-17,88-87 1,0 44-16</inkml:trace>
          <inkml:trace contextRef="#ctx0" brushRef="#br0" timeOffset="-92204.2194">24743 6808 0,'0'0'0</inkml:trace>
        </inkml:traceGroup>
        <inkml:traceGroup>
          <inkml:annotationXML>
            <emma:emma xmlns:emma="http://www.w3.org/2003/04/emma" version="1.0">
              <emma:interpretation id="{AE0C7094-858F-44B5-8F35-5349429AAD2F}" emma:medium="tactile" emma:mode="ink">
                <msink:context xmlns:msink="http://schemas.microsoft.com/ink/2010/main" type="inkWord" rotatedBoundingBox="28998,9865 31835,9796 31884,11800 29048,11870"/>
              </emma:interpretation>
              <emma:one-of disjunction-type="recognition" id="oneOf19">
                <emma:interpretation id="interp95" emma:lang="en-CA" emma:confidence="0">
                  <emma:literal>not?</emma:literal>
                </emma:interpretation>
                <emma:interpretation id="interp96" emma:lang="en-CA" emma:confidence="0">
                  <emma:literal>rot?</emma:literal>
                </emma:interpretation>
                <emma:interpretation id="interp97" emma:lang="en-CA" emma:confidence="0">
                  <emma:literal>70?</emma:literal>
                </emma:interpretation>
                <emma:interpretation id="interp98" emma:lang="en-CA" emma:confidence="0">
                  <emma:literal>hot?</emma:literal>
                </emma:interpretation>
                <emma:interpretation id="interp99" emma:lang="en-CA" emma:confidence="0">
                  <emma:literal>sot?</emma:literal>
                </emma:interpretation>
              </emma:one-of>
            </emma:emma>
          </inkml:annotationXML>
          <inkml:trace contextRef="#ctx0" brushRef="#br0" timeOffset="-91621.1612">25750 7158 0,'0'0'0,"0"-219"15,44 131-15,0-87 31,44 88-15,-88 43-16,43 44 16,45 0-16,-88 0 15,175 131 1,-131-87-16,0 175 15,-1 0 17,-43 0-17,0-175-15,44-44 0,-44 0 16,0 0-16,88 44 15</inkml:trace>
          <inkml:trace contextRef="#ctx0" brushRef="#br0" timeOffset="-91256.1247">27020 6764 0,'0'-44'16,"-43"0"-1,-1 44-15,0 0 16,44 0-16,-44 0 0,44 44 0,0-44 15,-87 219 1,87-44 0,0-87-1,43 131 1,45-132-1,-88-87-15,44 0 0,0 0 16,43-43-16,-43-1 16,0 44-16,-44-88 15,44-131-15,-132 0 31,88 175-31,-131-131 16,87 175-16,-44 0 16,88 0-16,0 44 15</inkml:trace>
          <inkml:trace contextRef="#ctx0" brushRef="#br0" timeOffset="-90724.0715">27809 6720 0,'0'0'0,"0"0"0,0 0 31,0 44-15,-44-44 0,-175 44-1,44-44 1,0 0-1,-44 0 1,0 0 0</inkml:trace>
          <inkml:trace contextRef="#ctx0" brushRef="#br0" timeOffset="-90955.0946">27502 6195 0,'0'-88'0,"0"88"0,0 0 0,0 219 16,0-44 0,0 0-1,0 0-15,0 44 16,-44 0-1,44-131-15,0 43 0,88-43 16,-88-44 0,87-1-16</inkml:trace>
          <inkml:trace contextRef="#ctx0" brushRef="#br0" timeOffset="-90394.0385">27852 5757 0,'132'-88'0,"87"88"0,-88 0 0,44 44 16,-131-44-16,-44 0 0,0 87 16,0 1-1,-44 131 1,1-44-16,-89 0 15,45 0 1,-45 44 0,88-87-1</inkml:trace>
          <inkml:trace contextRef="#ctx0" brushRef="#br0" timeOffset="-90250.0241">28334 7552 0,'0'0'16,"0"44"0,0-44-16,0 44 15</inkml:trace>
        </inkml:traceGroup>
      </inkml:traceGroup>
    </inkml:traceGroup>
    <inkml:traceGroup>
      <inkml:annotationXML>
        <emma:emma xmlns:emma="http://www.w3.org/2003/04/emma" version="1.0">
          <emma:interpretation id="{95122F45-BB38-4BFD-B4B9-54B14AD18DF2}" emma:medium="tactile" emma:mode="ink">
            <msink:context xmlns:msink="http://schemas.microsoft.com/ink/2010/main" type="paragraph" rotatedBoundingBox="4223,12658 29712,11757 29817,14740 4329,15641" alignmentLevel="1"/>
          </emma:interpretation>
        </emma:emma>
      </inkml:annotationXML>
      <inkml:traceGroup>
        <inkml:annotationXML>
          <emma:emma xmlns:emma="http://www.w3.org/2003/04/emma" version="1.0">
            <emma:interpretation id="{D20D6022-AB0E-404E-AB05-389F43FAD430}" emma:medium="tactile" emma:mode="ink">
              <msink:context xmlns:msink="http://schemas.microsoft.com/ink/2010/main" type="line" rotatedBoundingBox="4223,12658 29712,11757 29817,14740 4329,15641"/>
            </emma:interpretation>
          </emma:emma>
        </inkml:annotationXML>
        <inkml:traceGroup>
          <inkml:annotationXML>
            <emma:emma xmlns:emma="http://www.w3.org/2003/04/emma" version="1.0">
              <emma:interpretation id="{140CD50E-8198-44D1-9FCA-4311A3A6CC5D}" emma:medium="tactile" emma:mode="ink">
                <msink:context xmlns:msink="http://schemas.microsoft.com/ink/2010/main" type="inkWord" rotatedBoundingBox="4234,12959 6571,12877 6635,14677 4298,14759"/>
              </emma:interpretation>
              <emma:one-of disjunction-type="recognition" id="oneOf20">
                <emma:interpretation id="interp100" emma:lang="en-CA" emma:confidence="1">
                  <emma:literal>Is</emma:literal>
                </emma:interpretation>
                <emma:interpretation id="interp101" emma:lang="en-CA" emma:confidence="0">
                  <emma:literal>IS</emma:literal>
                </emma:interpretation>
                <emma:interpretation id="interp102" emma:lang="en-CA" emma:confidence="0">
                  <emma:literal>I,</emma:literal>
                </emma:interpretation>
                <emma:interpretation id="interp103" emma:lang="en-CA" emma:confidence="0">
                  <emma:literal>Ts</emma:literal>
                </emma:interpretation>
                <emma:interpretation id="interp104" emma:lang="en-CA" emma:confidence="0">
                  <emma:literal>IIS</emma:literal>
                </emma:interpretation>
              </emma:one-of>
            </emma:emma>
          </inkml:annotationXML>
          <inkml:trace contextRef="#ctx0" brushRef="#br0" timeOffset="-59473.9468">2759 8822 0,'0'-44'0,"-44"44"0,44 0 0,-44 0 15,-175 0 1,44 0-16,0 0 16,0 44-16,0 0 15,0 43-15,-1-43 16,-43 44-1,88-88 1,87 0-16,44 44 0,0-44 0,0 0 16,-44 43-16</inkml:trace>
          <inkml:trace contextRef="#ctx0" brushRef="#br0" timeOffset="-59788.9783">2847 10355 0,'-88'0'0,"-131"44"0,44-44 0,-44 0 15,44 43 1,-44-43-1,44 0-15,-1 0 16,-86 0 0</inkml:trace>
          <inkml:trace contextRef="#ctx0" brushRef="#br0" timeOffset="-60048.0042">2146 9129 0,'0'175'31,"0"44"-15,44 0-1,-1-44 1,-43 0 0,0 44-1,0-44 1,44-87-1</inkml:trace>
          <inkml:trace contextRef="#ctx0" brushRef="#br0" timeOffset="-59087.9082">3197 9348 0,'-88'0'0,"45"0"0,-1 43 0,-175 1 0,131 44 16,88-44-16,0-44 16,0 43-16,0-43 15,219 132 1,-44-88-1,-87-1 1,-1 1-16,-43-44 0,-44 44 16,0 44-1,0-45-15,-44 1 16,-174 87-1,86-87-15,-43-44 32,87 44-32</inkml:trace>
        </inkml:traceGroup>
        <inkml:traceGroup>
          <inkml:annotationXML>
            <emma:emma xmlns:emma="http://www.w3.org/2003/04/emma" version="1.0">
              <emma:interpretation id="{41D051ED-3E9D-421D-97F9-06266F770056}" emma:medium="tactile" emma:mode="ink">
                <msink:context xmlns:msink="http://schemas.microsoft.com/ink/2010/main" type="inkWord" rotatedBoundingBox="7284,13037 10466,12924 10520,14451 7338,14563"/>
              </emma:interpretation>
              <emma:one-of disjunction-type="recognition" id="oneOf21">
                <emma:interpretation id="interp105" emma:lang="en-CA" emma:confidence="0">
                  <emma:literal>the</emma:literal>
                </emma:interpretation>
                <emma:interpretation id="interp106" emma:lang="en-CA" emma:confidence="0">
                  <emma:literal>The</emma:literal>
                </emma:interpretation>
                <emma:interpretation id="interp107" emma:lang="en-CA" emma:confidence="0">
                  <emma:literal>there</emma:literal>
                </emma:interpretation>
                <emma:interpretation id="interp108" emma:lang="en-CA" emma:confidence="0">
                  <emma:literal>There</emma:literal>
                </emma:interpretation>
                <emma:interpretation id="interp109" emma:lang="en-CA" emma:confidence="0">
                  <emma:literal>then</emma:literal>
                </emma:interpretation>
              </emma:one-of>
            </emma:emma>
          </inkml:annotationXML>
          <inkml:trace contextRef="#ctx0" brushRef="#br0" timeOffset="-58547.8542">4949 9523 0,'-44'0'0,"0"0"16,44 0-16,-44 0 0,-131 44 31,-44-1-16,0 1 1,132-44-16,-1 44 16</inkml:trace>
          <inkml:trace contextRef="#ctx0" brushRef="#br0" timeOffset="-58742.8737">4598 9041 0,'0'0'16,"0"0"-16,0 0 15,0 0-15,44 88 16,0 87-1,-44 44 1,0-44-16,0 0 16,0 0-16,0 44 15,44-87 1</inkml:trace>
          <inkml:trace contextRef="#ctx0" brushRef="#br0" timeOffset="-57957.7948">4861 8866 0,'0'0'0,"0"131"15,44 88 1,-44-44-1,44 1-15,-44-1 16,0 44 31,0-219-47,0 0 15,43-44-15,-43 44 0,0-44 16,44 0-16,44-131 31,-44 175-31,-44 0 0,43 0 16,1 0-16,175 88 15,-44-1 1,-43-87 0,-89 0-1,45-43-15,-88-1 16,44-44-16,-44 1 31,-44 87-31,44-44 0,0 44 0,-88 0 16,45 0-16,43 0 15,-88 44 1,44-44-16,44 0 0,0 43 0,0 89 15,0-88 1,44 43-16,44 1 16,-1-44-1,-43-44 1,87 43-1</inkml:trace>
          <inkml:trace contextRef="#ctx0" brushRef="#br0" timeOffset="-57433.7428">6306 9917 0,'-44'0'16,"44"-44"-16,0 44 0,0-44 16,-43 1-16,43-45 15,-44 44-15,44-43 16,-44 43-1,44-44 1,0 88-16,44-87 16,0 87-1,175 0 1,0 0-1,-176-44-15,133 44 32,-176 0-32,43-44 0,-43 44 15,0 0 1,-43 0-1,-1 0 1,0 0-16,-44 131 16,45-43-16,43-44 15,0 0-15,0 43 16,87 45-1,-43-89 1,131 89 0,-44-132-1,1 44-15</inkml:trace>
        </inkml:traceGroup>
        <inkml:traceGroup>
          <inkml:annotationXML>
            <emma:emma xmlns:emma="http://www.w3.org/2003/04/emma" version="1.0">
              <emma:interpretation id="{06985127-83AB-4669-85A2-F7B3335460BB}" emma:medium="tactile" emma:mode="ink">
                <msink:context xmlns:msink="http://schemas.microsoft.com/ink/2010/main" type="inkWord" rotatedBoundingBox="10935,12421 14087,12310 14145,13927 10992,14038"/>
              </emma:interpretation>
              <emma:one-of disjunction-type="recognition" id="oneOf22">
                <emma:interpretation id="interp110" emma:lang="en-CA" emma:confidence="1">
                  <emma:literal>such</emma:literal>
                </emma:interpretation>
                <emma:interpretation id="interp111" emma:lang="en-CA" emma:confidence="0">
                  <emma:literal>Such</emma:literal>
                </emma:interpretation>
                <emma:interpretation id="interp112" emma:lang="en-CA" emma:confidence="0">
                  <emma:literal>Much</emma:literal>
                </emma:interpretation>
                <emma:interpretation id="interp113" emma:lang="en-CA" emma:confidence="0">
                  <emma:literal>much</emma:literal>
                </emma:interpretation>
                <emma:interpretation id="interp114" emma:lang="en-CA" emma:confidence="0">
                  <emma:literal>Ouch</emma:literal>
                </emma:interpretation>
              </emma:one-of>
            </emma:emma>
          </inkml:annotationXML>
          <inkml:trace contextRef="#ctx0" brushRef="#br0" timeOffset="-56998.6992">8146 8910 0,'-132'0'0,"1"43"16,87-43-16,44 44 0,0 0 15,0-44-15,0 44 0,88 87 16,131-43 15,-88 43-15,-87-131-16,-1 132 15,-43-132-15,0 0 0,-87 131 31,87-87-31,-175 87 16,87-131-16,-131 0 16,175 0-1,1 0-15,43-44 0,0 44 16</inkml:trace>
          <inkml:trace contextRef="#ctx0" brushRef="#br0" timeOffset="-56644.6638">8452 9041 0,'0'44'15,"0"0"1,0-44-16,0 43 0,44 133 31,0-1-31,131 0 31,-175-175-31,44 0 0,-1 0 16,1-44-16,0 44 0,0-87 15,43-132 1,-87 43 0,0 89-1,0 87-15,0-44 16,0 44-16,0 0 0,0 0 0,44 44 15,-44 0-15,44 87 16,44 44 0,-1 44-1,-87-219-15,132 88 16</inkml:trace>
          <inkml:trace contextRef="#ctx0" brushRef="#br0" timeOffset="-56394.6389">9591 8822 0,'-132'88'32,"132"-45"-17,-43 45 1,43 0-16,0 87 15,0-131 1,43 87-16,45-87 16,-1-44-1,-43 0-15,88-44 16,-1-44-1</inkml:trace>
          <inkml:trace contextRef="#ctx0" brushRef="#br0" timeOffset="-56037.6032">9678 8209 0,'0'0'16,"0"44"-16,0-44 0,0 44 15,44 131-15,0 44 16,0-44 0,-44 0-1,87 0 1,-43-43-1,0-132-15,-44 0 16,44 0-16,87-219 31,0 87-15,-131 132-16,88 0 15,-88 0-15,44 0 0,0 44 16,-1 44-16,45 131 16,-44-44-1,43-88 1,45 89-1</inkml:trace>
        </inkml:traceGroup>
        <inkml:traceGroup>
          <inkml:annotationXML>
            <emma:emma xmlns:emma="http://www.w3.org/2003/04/emma" version="1.0">
              <emma:interpretation id="{B9A0862E-D207-494E-AE4F-C55FEB9B64C1}" emma:medium="tactile" emma:mode="ink">
                <msink:context xmlns:msink="http://schemas.microsoft.com/ink/2010/main" type="inkWord" rotatedBoundingBox="15007,13100 15950,13067 15984,14014 15040,14047"/>
              </emma:interpretation>
              <emma:one-of disjunction-type="recognition" id="oneOf23">
                <emma:interpretation id="interp115" emma:lang="en-CA" emma:confidence="1">
                  <emma:literal>a</emma:literal>
                </emma:interpretation>
                <emma:interpretation id="interp116" emma:lang="en-CA" emma:confidence="0">
                  <emma:literal>9</emma:literal>
                </emma:interpretation>
                <emma:interpretation id="interp117" emma:lang="en-CA" emma:confidence="0">
                  <emma:literal>A</emma:literal>
                </emma:interpretation>
                <emma:interpretation id="interp118" emma:lang="en-CA" emma:confidence="0">
                  <emma:literal>q</emma:literal>
                </emma:interpretation>
                <emma:interpretation id="interp119" emma:lang="en-CA" emma:confidence="0">
                  <emma:literal>4</emma:literal>
                </emma:interpretation>
              </emma:one-of>
            </emma:emma>
          </inkml:annotationXML>
          <inkml:trace contextRef="#ctx0" brushRef="#br0" timeOffset="-55535.553">12131 9085 0,'0'-44'32,"-88"-44"-17,44 88 1,1 0-16,-1 0 15,-44 44-15,44 0 16,44 0-16,-43 131 16,43-87-16,43 43 15,1-43 1,0-88-1,0 0-15,0 0 16,-1 0-16,-43 0 0,44-88 16,44-87-1,-45 0 16,-43 175-15,88 219 15,0-44-15,-1 0-16,45-44 31,-1-87-31</inkml:trace>
        </inkml:traceGroup>
        <inkml:traceGroup>
          <inkml:annotationXML>
            <emma:emma xmlns:emma="http://www.w3.org/2003/04/emma" version="1.0">
              <emma:interpretation id="{F2049CFB-92DC-453A-9E32-E675BCB7747B}" emma:medium="tactile" emma:mode="ink">
                <msink:context xmlns:msink="http://schemas.microsoft.com/ink/2010/main" type="inkWord" rotatedBoundingBox="16513,12235 19552,12128 19657,15099 16618,15207"/>
              </emma:interpretation>
              <emma:one-of disjunction-type="recognition" id="oneOf24">
                <emma:interpretation id="interp120" emma:lang="en-CA" emma:confidence="1">
                  <emma:literal>thing</emma:literal>
                </emma:interpretation>
                <emma:interpretation id="interp121" emma:lang="en-CA" emma:confidence="0">
                  <emma:literal>thingy</emma:literal>
                </emma:interpretation>
                <emma:interpretation id="interp122" emma:lang="en-CA" emma:confidence="0">
                  <emma:literal>things</emma:literal>
                </emma:interpretation>
                <emma:interpretation id="interp123" emma:lang="en-CA" emma:confidence="0">
                  <emma:literal>thigh</emma:literal>
                </emma:interpretation>
                <emma:interpretation id="interp124" emma:lang="en-CA" emma:confidence="0">
                  <emma:literal>•thing</emma:literal>
                </emma:interpretation>
              </emma:one-of>
            </emma:emma>
          </inkml:annotationXML>
          <inkml:trace contextRef="#ctx0" brushRef="#br0" timeOffset="-55133.5128">13444 8209 0,'0'88'0,"0"131"0,44-44 0,-44 44 16,0-44-16,0 44 0,0-44 15,44-44-15,0 1 16,-44-88 0,87-1-16</inkml:trace>
          <inkml:trace contextRef="#ctx0" brushRef="#br0" timeOffset="-54981.4976">13839 8997 0,'-44'0'0,"0"0"16,-175 88-1,44-1 17,87-43-32</inkml:trace>
          <inkml:trace contextRef="#ctx0" brushRef="#br0" timeOffset="-54503.4498">13707 8078 0,'88'87'0,"-44"88"0,43 44 16,-87-43-16,44-1 16,-44 0-16,0 44 15,44 0 1,-44-175 15,0-44-31,44-44 16,-44 44-16,0-44 0,43-131 15,89 0 1,-132 87-1,0 88-15,44 0 0,-44 0 0,43 0 16,1 44 0,44 131-1,-44 44 1,-1-44-1,-43-131-15,44 44 16</inkml:trace>
          <inkml:trace contextRef="#ctx0" brushRef="#br0" timeOffset="-54381.4376">14802 8953 0,'0'0'16,"0"44"-16,88 175 15,-88-44 1,0 1-1,0-45 1</inkml:trace>
          <inkml:trace contextRef="#ctx0" brushRef="#br0" timeOffset="-54227.4222">14714 8516 0,'0'87'16</inkml:trace>
          <inkml:trace contextRef="#ctx0" brushRef="#br0" timeOffset="-53483.3478">15109 9654 0,'0'0'16,"0"44"-16,0-219 46,43-44-30,1 0-16,0 44 16,0 0-1,-44 175-15,44 0 16,-44 0-16,43 43 0,1 1 15,-44 87-15,44 45 16,-44 43 0,0-44-1,44-88-15,0-43 16,-44 0-16,87-44 15,-87 0-15,88-44 16,43-175 0,0 0-1,-43 44-15,-88 0 31,0 131-31,0 0 0,0 44 0,-44 0 16,-43 0 0,87 0-16,-44 0 0,44 0 0,-44 44 15,0 175 1,44-131-16,44 87 15,-44-88-15,44-43 16,0-44-16,-44 0 0,43 0 16,-43 0-16,44-44 15,44-43-15,-88-1 16,0-131-1,0 44 17,0 175-32,87 219 15,-43-44 1,0-43-16,-44 43 15,0 0-15,44 0 16,-44 0-16,0 0 0,0 1 16,-44 43-16,0-44 15,-43-44-15,43-87 16,-44-44-16,88 0 0,-87 0 15,-88-44-15,87-43 16,-43-132 0,43 43-1,88 1-15</inkml:trace>
        </inkml:traceGroup>
        <inkml:traceGroup>
          <inkml:annotationXML>
            <emma:emma xmlns:emma="http://www.w3.org/2003/04/emma" version="1.0">
              <emma:interpretation id="{7838130B-B73F-4332-AFAA-5D00CADBE931}" emma:medium="tactile" emma:mode="ink">
                <msink:context xmlns:msink="http://schemas.microsoft.com/ink/2010/main" type="inkWord" rotatedBoundingBox="19836,12323 21124,12277 21172,13630 19883,13676"/>
              </emma:interpretation>
              <emma:one-of disjunction-type="recognition" id="oneOf25">
                <emma:interpretation id="interp125" emma:lang="en-CA" emma:confidence="0">
                  <emma:literal>gas</emma:literal>
                </emma:interpretation>
                <emma:interpretation id="interp126" emma:lang="en-CA" emma:confidence="0">
                  <emma:literal>say</emma:literal>
                </emma:interpretation>
                <emma:interpretation id="interp127" emma:lang="en-CA" emma:confidence="0">
                  <emma:literal>Has</emma:literal>
                </emma:interpretation>
                <emma:interpretation id="interp128" emma:lang="en-CA" emma:confidence="0">
                  <emma:literal>Was</emma:literal>
                </emma:interpretation>
                <emma:interpretation id="interp129" emma:lang="en-CA" emma:confidence="0">
                  <emma:literal>Jas</emma:literal>
                </emma:interpretation>
              </emma:one-of>
            </emma:emma>
          </inkml:annotationXML>
          <inkml:trace contextRef="#ctx0" brushRef="#br0" timeOffset="-52987.2982">17254 8297 0,'-43'0'0,"-132"131"16,175-87-1,0 87 1,0-87 0,43 44-16,89-1 15,43 1 16,-175-88-15,0 0-16,0 87 16,0-43-16,-132 175 15,-86-44 16,130-87-31,0-88 16,-87 0 0,175 0-16,-87-44 15,87 0 1</inkml:trace>
          <inkml:trace contextRef="#ctx0" brushRef="#br0" timeOffset="-52343.2331">17123 8165 0,'-44'0'0,"44"0"0,0 0 0,-43 0 15,43 0-15,0 44 0,-88 131 16,0 0-1,45 44 1,43 0 0,0 0 15,0-175-31,43 44 15,-43-88 1,0 0-16,44 0 16,44-132-1,-1-87 1,1 44-16,-88-44 15,0 0 1,0 175 0,0 44-1,0-43 1,0 86-1,44 176 1,-1-43 0,1-1-16,0 0 15,87 44 1,-87-132-1,-44-87-15,44 0 16,44 44-16</inkml:trace>
          <inkml:trace contextRef="#ctx0" brushRef="#br0" timeOffset="-51995.1988">17736 8165 0,'0'0'16,"-44"44"-16,44-44 0,-87 219 31,87-88-16,44 45 1,-44-133 0,43 1-16,1-44 15,-44 0-15,44 44 0,0 0 16,0-44-1,-44 43-15,0 1 16,0 0-16,-132 175 31,45-88-15</inkml:trace>
        </inkml:traceGroup>
        <inkml:traceGroup>
          <inkml:annotationXML>
            <emma:emma xmlns:emma="http://www.w3.org/2003/04/emma" version="1.0">
              <emma:interpretation id="{EDB953A1-3ECF-4043-B213-54643166B95C}" emma:medium="tactile" emma:mode="ink">
                <msink:context xmlns:msink="http://schemas.microsoft.com/ink/2010/main" type="inkWord" rotatedBoundingBox="22181,12621 23261,12583 23297,13576 22216,13614"/>
              </emma:interpretation>
              <emma:one-of disjunction-type="recognition" id="oneOf26">
                <emma:interpretation id="interp130" emma:lang="en-CA" emma:confidence="1">
                  <emma:literal>a</emma:literal>
                </emma:interpretation>
                <emma:interpretation id="interp131" emma:lang="en-CA" emma:confidence="0">
                  <emma:literal>A</emma:literal>
                </emma:interpretation>
                <emma:interpretation id="interp132" emma:lang="en-CA" emma:confidence="0">
                  <emma:literal>4</emma:literal>
                </emma:interpretation>
                <emma:interpretation id="interp133" emma:lang="en-CA" emma:confidence="0">
                  <emma:literal>9</emma:literal>
                </emma:interpretation>
                <emma:interpretation id="interp134" emma:lang="en-CA" emma:confidence="0">
                  <emma:literal>q</emma:literal>
                </emma:interpretation>
              </emma:one-of>
            </emma:emma>
          </inkml:annotationXML>
          <inkml:trace contextRef="#ctx0" brushRef="#br0" timeOffset="-51343.1331">19400 8691 0,'0'-44'0,"0"44"0,0 0 0,0 0 0,0-44 0,0 44 0,0 0 0,0-87 16,0 87-16,-43-44 0,-1 44 16,0 0-16,-44 0 15,45 0 1,-89 44-16,88-1 15,1 89-15,43 43 16,0 0 0,0-131-16,43 0 15,1-1-15,0-43 16,0 0-16,0 0 0,-1-43 15,89-133 1,-132 89 0,0-88 15,0 175-16,44 87-15,87 132 16,44 0 0,-44-131-1,1-1 16,-45-43-31</inkml:trace>
        </inkml:traceGroup>
        <inkml:traceGroup>
          <inkml:annotationXML>
            <emma:emma xmlns:emma="http://www.w3.org/2003/04/emma" version="1.0">
              <emma:interpretation id="{9EE477F2-3E4F-48D7-85AD-1E4482F1AAE7}" emma:medium="tactile" emma:mode="ink">
                <msink:context xmlns:msink="http://schemas.microsoft.com/ink/2010/main" type="inkWord" rotatedBoundingBox="23650,12103 25959,12021 26012,13532 23704,13613"/>
              </emma:interpretation>
              <emma:one-of disjunction-type="recognition" id="oneOf27">
                <emma:interpretation id="interp135" emma:lang="en-CA" emma:confidence="1">
                  <emma:literal>bad</emma:literal>
                </emma:interpretation>
                <emma:interpretation id="interp136" emma:lang="en-CA" emma:confidence="0">
                  <emma:literal>bard</emma:literal>
                </emma:interpretation>
                <emma:interpretation id="interp137" emma:lang="en-CA" emma:confidence="0">
                  <emma:literal>bond</emma:literal>
                </emma:interpretation>
                <emma:interpretation id="interp138" emma:lang="en-CA" emma:confidence="0">
                  <emma:literal>band</emma:literal>
                </emma:interpretation>
                <emma:interpretation id="interp139" emma:lang="en-CA" emma:confidence="0">
                  <emma:literal>bord</emma:literal>
                </emma:interpretation>
              </emma:one-of>
            </emma:emma>
          </inkml:annotationXML>
          <inkml:trace contextRef="#ctx0" brushRef="#br0" timeOffset="-50808.0803">20451 7990 0,'0'0'0,"0"0"0,0 0 0,0 44 0,44 0 0,-44 87 0,0 44 0,0 0 16,44 1-16,-44-1 15,44-44-15,-44 0 31,0-131-31,0-43 16,44-1-16,-44 44 0,43-88 16,89-131 15,-88 219-31,-1-43 0,45-1 0,43 44 15,-87 0-15,0 44 16,43 87 0,-87-44-16,0 45 15,0-45-15,-43 1 16,-1-44-16,-44 0 15,-43-44 1,0 0-16,-1 0 16,-87-132-1,132 45 1,87 87-16,43-44 15</inkml:trace>
          <inkml:trace contextRef="#ctx0" brushRef="#br0" timeOffset="-50388.0383">21678 8647 0,'0'-44'0,"-88"-43"0,44 87 0,0 0 0,1 0 0,-1 43 16,0 1-1,44 44-15,0 131 16,0-132-1,44 1-15,0-44 16,-44-1-16,0-43 0,43 0 16,45-43-16,-88-1 15,44-88 1,0-86-1,-44 130-15,0 44 32,0 44-32,0 0 0,0 0 15,87 175 1,1 44-1,-1-44 1,-87-131-16,132 44 16</inkml:trace>
          <inkml:trace contextRef="#ctx0" brushRef="#br0" timeOffset="-49920.9909">22422 8647 0,'-44'0'0,"44"-44"0,0 44 0,0 0 0,-44 0 0,44 0 15,-218 0 17,174 0-17,-44 88-15,88-44 16,-44 174-16,44-86 15,44 43 1,0-131-16,44 43 16,-45-87-16,1 0 15,0 0-15,-44-43 0,131-176 16,-87 131-1,-44-43-15,0-88 16,0 44-16,-88-1 16,1-43-1,-44 0 1,131 219-16,-44 0 15,44 0-15,0 0 0,0 44 16,44 44-16,-1 87 16,1 0-16,0 0 15,43 1 1,-43-1-16,88 0 15,-1 44 1,-43-132 0</inkml:trace>
        </inkml:traceGroup>
        <inkml:traceGroup>
          <inkml:annotationXML>
            <emma:emma xmlns:emma="http://www.w3.org/2003/04/emma" version="1.0">
              <emma:interpretation id="{15749422-2C64-4363-97E6-776ACB3FBC1A}" emma:medium="tactile" emma:mode="ink">
                <msink:context xmlns:msink="http://schemas.microsoft.com/ink/2010/main" type="inkWord" rotatedBoundingBox="26679,12177 29723,12070 29812,14576 26767,14684"/>
              </emma:interpretation>
              <emma:one-of disjunction-type="recognition" id="oneOf28">
                <emma:interpretation id="interp140" emma:lang="en-CA" emma:confidence="1">
                  <emma:literal>gene?</emma:literal>
                </emma:interpretation>
                <emma:interpretation id="interp141" emma:lang="en-CA" emma:confidence="0">
                  <emma:literal>gore?</emma:literal>
                </emma:interpretation>
                <emma:interpretation id="interp142" emma:lang="en-CA" emma:confidence="0">
                  <emma:literal>genre?</emma:literal>
                </emma:interpretation>
                <emma:interpretation id="interp143" emma:lang="en-CA" emma:confidence="0">
                  <emma:literal>gene.</emma:literal>
                </emma:interpretation>
                <emma:interpretation id="interp144" emma:lang="en-CA" emma:confidence="0">
                  <emma:literal>gone?</emma:literal>
                </emma:interpretation>
              </emma:one-of>
            </emma:emma>
          </inkml:annotationXML>
          <inkml:trace contextRef="#ctx0" brushRef="#br0" timeOffset="-49098.9093">23867 8516 0,'0'-44'0,"-44"44"0,44 0 0,-43 0 16,-45 0-1,44 0-15,-43 87 16,-1 45-16,44 43 16,44-44-1,44 1 1,-44-89-16,44-43 15,0 0-15,-44 0 16,43 0-16,1-43 0,0-45 16,0-131-1,-44 175 1,0 1-16,0-1 15,0 0 1,0 44-16,44 219 16,-44-88-1,43 88 1,1 0-16,-44-87 0,44 43 15,-44-44-15,0 88 16,0-44-16,0 44 16,-44-219-16,44 44 15,0-44-15,-44 0 0,1 0 16,43 0-16,-88-88 15,0-131 1,45 44-16,43-44 31,0 44-31,43 0 16,45 0-16,43 0 15,88-44 1,-43 44 0,-89 87-1,-43 44-15,-44 0 0,0 1 16,0-1-16,0 44 15,0-44-15,-44 44 16,0 0-16,44 0 0,-131 0 16,131 44-1,-88 43-15,45 132 16,43-131-1,43 87 1,45 44 0,-44-131-1,0-88-15,-44 0 16,87 43-16</inkml:trace>
          <inkml:trace contextRef="#ctx0" brushRef="#br0" timeOffset="-48519.8515">24480 8910 0,'0'0'0,"0"43"0,0-43 0,44 44 16,0 88-1,-44-132-15,0 0 0,0 0 0,0 43 16,0-43-1,0-43-15,88-176 32,-88 131-32,43 44 0,-43 1 15,88-45 1,-44 88-1,-44 0-15,0 0 0,43 0 0,1 44 16,44 87 0,-1 88-1,-43-44 1,0-87-16,0-1 15,0-87-15,-1 0 16,1 0-16,0 0 16,87-131-1,-87 43 1,44-131-1,-88 44 1,0 132-16,0 43 16,-44-44-1,44 44-15,-44 0 0,44 0 0,-44 0 16,1 44-16,43-1 0,0 1 15,0 175 1,0-131-16,43 43 16,45-43-1,-44-88 1,0 0-16,-1 43 0,-43-43 0,219 0 31</inkml:trace>
          <inkml:trace contextRef="#ctx0" brushRef="#br0" timeOffset="-48198.8194">25882 8034 0,'0'0'0,"0"-44"0,0 44 0,0 0 0,44 0 0,-1-44 15,-43 44-15,0 0 0,44 0 0,-44 0 0,44 44 16,0-44-16,87 44 31,-43 0-31,-1 43 16,-43 1-1,-44-1-15,-44 1 16,-131 131 0,-44-44-1,132-87 1,87-88-16,0 43 15,0 1 17,43 0-32</inkml:trace>
          <inkml:trace contextRef="#ctx0" brushRef="#br0" timeOffset="-47943.7932">26188 9304 0,'-44'0'0,"132"0"31</inkml:trace>
          <inkml:trace contextRef="#ctx0" brushRef="#br0" timeOffset="-48101.8097">26232 9304 0,'0'0'0</inkml:trace>
        </inkml:traceGroup>
      </inkml:traceGroup>
    </inkml:traceGroup>
    <inkml:traceGroup>
      <inkml:annotationXML>
        <emma:emma xmlns:emma="http://www.w3.org/2003/04/emma" version="1.0">
          <emma:interpretation id="{D05F9539-C025-46E1-B9B4-D438B5E9151C}" emma:medium="tactile" emma:mode="ink">
            <msink:context xmlns:msink="http://schemas.microsoft.com/ink/2010/main" type="paragraph" rotatedBoundingBox="4275,14949 26031,13261 26265,16276 4509,17965" alignmentLevel="1"/>
          </emma:interpretation>
        </emma:emma>
      </inkml:annotationXML>
      <inkml:traceGroup>
        <inkml:annotationXML>
          <emma:emma xmlns:emma="http://www.w3.org/2003/04/emma" version="1.0">
            <emma:interpretation id="{4B5EEBC9-6EC2-4AB1-87DF-F6A5274507AB}" emma:medium="tactile" emma:mode="ink">
              <msink:context xmlns:msink="http://schemas.microsoft.com/ink/2010/main" type="line" rotatedBoundingBox="4275,14949 26031,13261 26265,16276 4509,17965"/>
            </emma:interpretation>
          </emma:emma>
        </inkml:annotationXML>
        <inkml:traceGroup>
          <inkml:annotationXML>
            <emma:emma xmlns:emma="http://www.w3.org/2003/04/emma" version="1.0">
              <emma:interpretation id="{4AE51E36-418F-421D-9991-0EFFDEF8F678}" emma:medium="tactile" emma:mode="ink">
                <msink:context xmlns:msink="http://schemas.microsoft.com/ink/2010/main" type="inkWord" rotatedBoundingBox="4316,15488 8200,15187 8369,17369 4486,17671"/>
              </emma:interpretation>
              <emma:one-of disjunction-type="recognition" id="oneOf29">
                <emma:interpretation id="interp145" emma:lang="en-CA" emma:confidence="1">
                  <emma:literal>What</emma:literal>
                </emma:interpretation>
                <emma:interpretation id="interp146" emma:lang="en-CA" emma:confidence="0">
                  <emma:literal>what</emma:literal>
                </emma:interpretation>
                <emma:interpretation id="interp147" emma:lang="en-CA" emma:confidence="0">
                  <emma:literal>Wheat</emma:literal>
                </emma:interpretation>
                <emma:interpretation id="interp148" emma:lang="en-CA" emma:confidence="0">
                  <emma:literal>wheat</emma:literal>
                </emma:interpretation>
                <emma:interpretation id="interp149" emma:lang="en-CA" emma:confidence="0">
                  <emma:literal>Wharf</emma:literal>
                </emma:interpretation>
              </emma:one-of>
            </emma:emma>
          </inkml:annotationXML>
          <inkml:trace contextRef="#ctx0" brushRef="#br0" timeOffset="-19705.9704">2540 11231 0,'0'0'0,"0"0"0,0 0 0,0 0 0,0 44 16,0-44-16,44 218 0,43 1 0,1-43 0,0 43 15,-1-44 1,45 44-16,-45 0 15,-43-132 17,-44-43-32,0-44 0,44 0 0,-44 0 15,0 0-15,0 0 0,0-44 16,0 44-16,0-44 0,0-174 15,-44 86 1,88-43 0,-44 131-16,43 0 15,1 44-15,-44 0 16,0 0-16,132 44 0,87 175 31,-88-44-15,-43-43-1,-45-89-15,1 1 16,0-44-16,-44 0 0,0 0 15,44 0-15,43 0 0</inkml:trace>
          <inkml:trace contextRef="#ctx0" brushRef="#br0" timeOffset="-20183.0181">1051 11537 0,'0'0'0,"0"44"0,44 0 0,-44 0 0,44 43 0,43 88 0,-43 1 15,44-1 1,-1 0 0,1 0-16,-1 0 15,1 0-15,43 1 16,1 43-1,-45-132 1,-87-87 0,0-219-1,-44 0 1,44 44-16,-43-44 31,43 175-31,0 1 0,0 43 0,43 0 16,1 0-16,44 0 15,131 175 1,0 0-16,0-44 15,-88-43 1,-131-88-16,0 0 16,44 0-16,44-88 15,-88 44 1,0-43-16,-44-132 15,0 44-15,-87-44 16,43 0 0,-43 44-16,-1-44 15,-43 43 16</inkml:trace>
          <inkml:trace contextRef="#ctx0" brushRef="#br0" timeOffset="-19284.9283">4073 11975 0,'-44'0'16,"0"0"-16,44 0 0,-44 44 16,1-44-16,43 44 15,0 0-15,-44-1 0,44 133 16,44 43-1,-44-176 1,43 1 0,1-44-16,0 0 15,0 0-15,0-44 16,-44 1-16,43-133 15,-86 1 1,-45 0 0,88 131-16,0 0 31,0 44-31,0 0 0,0 44 15,88 131 1,87 44 0,-131-131-16,87 43 15,-131-131 1,44 0-16,-44 0 0,43 0 0,1-43 15,0-45-15,-44-43 16,0-45 0,44 45-16</inkml:trace>
          <inkml:trace contextRef="#ctx0" brushRef="#br0" timeOffset="-18970.8969">4992 12019 0,'-43'-44'0,"-1"44"0,-131-87 15,-1 87 1,1-44 0,-87 44-1</inkml:trace>
          <inkml:trace contextRef="#ctx0" brushRef="#br0" timeOffset="-19109.9108">4248 11099 0,'0'0'31,"88"219"-15,-45-44-1,1 1 1,0-1-16,43 0 16,1 44-16,43 88 31</inkml:trace>
        </inkml:traceGroup>
        <inkml:traceGroup>
          <inkml:annotationXML>
            <emma:emma xmlns:emma="http://www.w3.org/2003/04/emma" version="1.0">
              <emma:interpretation id="{0051DB3E-31ED-419F-8161-521B77213204}" emma:medium="tactile" emma:mode="ink">
                <msink:context xmlns:msink="http://schemas.microsoft.com/ink/2010/main" type="inkWord" rotatedBoundingBox="8725,14604 13865,14205 14099,17221 8959,17620"/>
              </emma:interpretation>
              <emma:one-of disjunction-type="recognition" id="oneOf30">
                <emma:interpretation id="interp150" emma:lang="en-CA" emma:confidence="1">
                  <emma:literal>qualities</emma:literal>
                </emma:interpretation>
                <emma:interpretation id="interp151" emma:lang="en-CA" emma:confidence="0">
                  <emma:literal>qualifies</emma:literal>
                </emma:interpretation>
                <emma:interpretation id="interp152" emma:lang="en-CA" emma:confidence="0">
                  <emma:literal>qualified</emma:literal>
                </emma:interpretation>
                <emma:interpretation id="interp153" emma:lang="en-CA" emma:confidence="0">
                  <emma:literal>equalities</emma:literal>
                </emma:interpretation>
                <emma:interpretation id="interp154" emma:lang="en-CA" emma:confidence="0">
                  <emma:literal>qualifier</emma:literal>
                </emma:interpretation>
              </emma:one-of>
            </emma:emma>
          </inkml:annotationXML>
          <inkml:trace contextRef="#ctx0" brushRef="#br0" timeOffset="-17819.7818">6043 11537 0,'-43'-44'16,"-89"44"-1,1 44 1,0 44 0,87-44-1,44 43 1,0 132-1,0-175-15,44 44 16,-1-45-16,45-43 16,-44 0-16,-44 0 15,87-43-15,1-176 16,-44 43-1,-44 1 17,0 131-17,0 220 16,43-1-31,-43 0 16,0 0-16,44 44 16,-44-44-16,44 0 15,-44 1 1,44-1-16,0 44 31,-1-175-31,-43-1 0,44-43 16,0 0-16,0 0 15,0 0-15,87-131 16,-43-44-1,-45 87 1</inkml:trace>
          <inkml:trace contextRef="#ctx0" brushRef="#br0" timeOffset="-17209.7208">6350 11362 0,'0'131'47,"88"88"-16,-1-43-16,1-45 1,-88-87-16,0-44 0,87 44 16,-43-44-1,-44 0-15,0 0 0,0 0 0,175-219 31,-175 87-15,44 88 0,-44-87-1,0 87-15,0 44 16,0-44-16,0-43 15,0 43 48,0 132-48,44 131 1,43-44 0,-43-44-1,-44-87-15,44 0 16,44 0-1,-1-1-15</inkml:trace>
          <inkml:trace contextRef="#ctx0" brushRef="#br0" timeOffset="-16702.6701">7576 11275 0,'-44'0'0,"-131"131"31,131-44-15,44-43-16,-43 0 0,43 131 15,0-131 1,43 44-16,45-1 16,-44-87-1,0 0 1,-44 0-16,43 0 0,45-44 15,-44 1-15,0-45 16,-44-43 0,0 43-16,-44-43 15,-88-88 16,132 219-15,0 44 0,0 87-16,88 88 15,87-44 1,0 44 15,-87-175-31,0-44 16,-1 0-1</inkml:trace>
          <inkml:trace contextRef="#ctx0" brushRef="#br0" timeOffset="-16449.6448">8102 10618 0,'-44'0'0,"44"0"0,0 0 0,0 0 0,0 0 0,0 0 0,0 0 0,0 43 0,44 133 31,0 43-15,-1 0-1,1-1 1,0-42 0,0 43-1,-1-176 1,45 1-16</inkml:trace>
          <inkml:trace contextRef="#ctx0" brushRef="#br0" timeOffset="-14878.4877">9109 10530 0,'-88'0'31,"-131"44"1,44 0-17,0-1 1,87 1-16,1 0 15</inkml:trace>
          <inkml:trace contextRef="#ctx0" brushRef="#br0" timeOffset="-14677.4675">8321 10486 0,'0'88'47</inkml:trace>
          <inkml:trace contextRef="#ctx0" brushRef="#br0" timeOffset="-16283.6282">8583 11275 0,'0'43'0,"44"176"16,0 0-1,0 44 16</inkml:trace>
          <inkml:trace contextRef="#ctx0" brushRef="#br0" timeOffset="-15107.5106">8540 10223 0,'0'0'0,"131"219"0,-43 0 15,-45 0-15,1 0 16,44 0-1,-44-44 1,-1 44 0,-43-175-16,0 0 31,44-88-16</inkml:trace>
          <inkml:trace contextRef="#ctx0" brushRef="#br0" timeOffset="-16015.6014">8627 10399 0,'-44'0'0,"44"-44"0,0 0 16,0 44 15,0 0-31,0 44 16,0 0-16,44 87 15,-44-87 1,0 0-16,88 43 31,-88-87-31,0 0 16,87 88-16</inkml:trace>
          <inkml:trace contextRef="#ctx0" brushRef="#br0" timeOffset="-14273.4272">9197 11012 0,'0'0'0,"0"131"0,43 88 0,1-44 15,0-43 1</inkml:trace>
          <inkml:trace contextRef="#ctx0" brushRef="#br0" timeOffset="-13488.3487">9328 10661 0,'0'0'32,"0"-43"-32,0 43 0,0 0 15,88-44 1</inkml:trace>
          <inkml:trace contextRef="#ctx0" brushRef="#br0" timeOffset="-13918.3917">9591 11143 0,'87'0'0,"-87"-44"0,0 44 16,0 0-16,44-43 0,-44-1 15,0-44 1,0 44-16,0 44 0,0-43 16,-44 43-16,44 0 0,-44 0 15,-43 0 1,43 0-1,44 0-15,0 43 0,0 1 16,0 131 0,44 1-1,87 42 1,-87-174-1,87-44 1,1 44-16</inkml:trace>
          <inkml:trace contextRef="#ctx0" brushRef="#br0" timeOffset="-13621.362">10423 10749 0,'-44'0'31,"44"88"1,44 43-17,87 88 1,1 0-1,-132-175-15,0 87 16,0-131-16,-44 44 16,0-44-1,-44 0-15,-131-44 16,44-44-1,0 1 1</inkml:trace>
        </inkml:traceGroup>
        <inkml:traceGroup>
          <inkml:annotationXML>
            <emma:emma xmlns:emma="http://www.w3.org/2003/04/emma" version="1.0">
              <emma:interpretation id="{EC556FDD-13E2-4E30-A78A-D151FB0A5B07}" emma:medium="tactile" emma:mode="ink">
                <msink:context xmlns:msink="http://schemas.microsoft.com/ink/2010/main" type="inkWord" rotatedBoundingBox="14789,15076 16580,14937 16641,15721 14850,15861"/>
              </emma:interpretation>
              <emma:one-of disjunction-type="recognition" id="oneOf31">
                <emma:interpretation id="interp155" emma:lang="en-CA" emma:confidence="0">
                  <emma:literal>are</emma:literal>
                </emma:interpretation>
                <emma:interpretation id="interp156" emma:lang="en-CA" emma:confidence="0">
                  <emma:literal>Are</emma:literal>
                </emma:interpretation>
                <emma:interpretation id="interp157" emma:lang="en-CA" emma:confidence="0">
                  <emma:literal>an</emma:literal>
                </emma:interpretation>
                <emma:interpretation id="interp158" emma:lang="en-CA" emma:confidence="0">
                  <emma:literal>as</emma:literal>
                </emma:interpretation>
                <emma:interpretation id="interp159" emma:lang="en-CA" emma:confidence="0">
                  <emma:literal>ave</emma:literal>
                </emma:interpretation>
              </emma:one-of>
            </emma:emma>
          </inkml:annotationXML>
          <inkml:trace contextRef="#ctx0" brushRef="#br0" timeOffset="-12955.2954">11824 11099 0,'0'-43'0,"0"-1"16,0 0-1,0 44-15,0 0 0,0 0 0,-44-44 16,-87 44 0,131 0-1,-88 44-15,88 0 16,0-44-16,-43 44 0,43-1 15,0-43-15,43 219 16,-43-131 0,44-44-16,0-44 15,0 0-15,0 0 16,-1 0-16,-43 0 0,44-44 15,-44-44-15,0-131 32,0 88-1,0 219 0,44 43-15,44 44-1</inkml:trace>
          <inkml:trace contextRef="#ctx0" brushRef="#br0" timeOffset="-12528.2527">12393 11581 0,'0'-131'16,"-43"87"-16,43 44 0,0-44 15,0-87 1,-44 131-16,44-44 0,0 0 31,0 0-31,0 44 0,0 0 16,87-43-1,132 86 1,-43-43 0,-45 0-1,-87 0 1,43-43-16,-87-1 15,0 44-15,0 0 0,44 0 16,-44 0-16,0-44 0,0 44 0,-44-44 16,44 0-16,-43 44 15,-1 0-15,-44 0 16,88 0-16,-87 44 15,87 0-15,0 44 16,0-1-16,87 88 16,1-87-1,131-1 1,-175-43-1,87 0 1</inkml:trace>
        </inkml:traceGroup>
        <inkml:traceGroup>
          <inkml:annotationXML>
            <emma:emma xmlns:emma="http://www.w3.org/2003/04/emma" version="1.0">
              <emma:interpretation id="{FA858785-5D16-4384-9446-A53A699F5682}" emma:medium="tactile" emma:mode="ink">
                <msink:context xmlns:msink="http://schemas.microsoft.com/ink/2010/main" type="inkWord" rotatedBoundingBox="17220,14419 26067,13732 26263,16255 17416,16942"/>
              </emma:interpretation>
              <emma:one-of disjunction-type="recognition" id="oneOf32">
                <emma:interpretation id="interp160" emma:lang="en-CA" emma:confidence="0.5">
                  <emma:literal>gene-related?</emma:literal>
                </emma:interpretation>
                <emma:interpretation id="interp161" emma:lang="en-CA" emma:confidence="0">
                  <emma:literal>gene-elated?</emma:literal>
                </emma:interpretation>
                <emma:interpretation id="interp162" emma:lang="en-CA" emma:confidence="0">
                  <emma:literal>gent-related?</emma:literal>
                </emma:interpretation>
                <emma:interpretation id="interp163" emma:lang="en-CA" emma:confidence="0">
                  <emma:literal>gen.-related?</emma:literal>
                </emma:interpretation>
                <emma:interpretation id="interp164" emma:lang="en-CA" emma:confidence="0">
                  <emma:literal>gent-elated?</emma:literal>
                </emma:interpretation>
              </emma:one-of>
            </emma:emma>
          </inkml:annotationXML>
          <inkml:trace contextRef="#ctx0" brushRef="#br0" timeOffset="-10349.0348">17561 11406 0,'-44'0'31,"44"-219"16,-44 175-47,44-87 16,0 87-1,0 0-15,0-43 16,44 43-16,0 44 16,0 0-16,43 0 15,89 44 1,43 87-1,-44-43 1,-44-88 0,-87 0-1,0 0-15,-44 0 0,43-88 16,-43 88-16,0-44 0,0 44 0,-43-44 15,43 1-15,-132-45 16,89 88 0,-1 0-16,44 0 15,-88 44-15,88 0 16,0-1-16,0 1 0,44 131 31,44 44-15,-45-175-16,1 0 15,44-44-15,174 44 31</inkml:trace>
          <inkml:trace contextRef="#ctx0" brushRef="#br0" timeOffset="-10124.0123">18700 9961 0,'0'0'0,"0"175"16,0 0-1,43 0 1,1 44 0,44 0-1,-88-44-15,87 1 16,-43-45-1</inkml:trace>
          <inkml:trace contextRef="#ctx0" brushRef="#br0" timeOffset="-9611.9612">19576 10924 0,'-132'-131'31,"88"131"-31,-87 0 15,131 0 1,-44 0-16,44 0 0,-44 219 31,44-44-31,0-87 16,44-1-16,44 1 15,-44-45-15,-1-43 0,-43 0 16,88-43-16,-44-1 16,43-44-16,-87 1 15,0-88-15,-43-1 31,-1 89-15,44 43-16,0 0 16,0 44-1,44 219 1,43-44-1,1 1-15,43 42 16,-87-130 0,0-88-16,-44 0 15,43 0-15,1-44 0,0-43 16,-44-132-1,44-44 1</inkml:trace>
          <inkml:trace contextRef="#ctx0" brushRef="#br0" timeOffset="-9283.9283">20364 10749 0,'-44'0'0,"-175"-88"0,0 45 0,0 43 15,44 0 17,44 0-17</inkml:trace>
          <inkml:trace contextRef="#ctx0" brushRef="#br0" timeOffset="-9484.9484">19882 9829 0,'0'0'0,"0"44"0,44 0 16,43 175 0,-43 0-1,0-88-15,-44 44 0,44-43 16,-44-1-16,0 44 0,44 1 15,-1 86 1</inkml:trace>
          <inkml:trace contextRef="#ctx0" brushRef="#br0" timeOffset="-8991.899">20889 10749 0,'0'0'0,"0"-44"0,0-43 0,0 43 0,0 0 15,-43-44-15,-1 88 16,-88 0-1,89 0-15,-45 88 16,88-44-16,0 175 16,0-88-1,44 44 1,0-43-16,43-45 15,45 1 1,43-88 0,-44 44-16</inkml:trace>
          <inkml:trace contextRef="#ctx0" brushRef="#br0" timeOffset="-8534.8534">21546 11012 0,'0'-132'16,"0"89"-16,0 43 0,0 0 0,0 0 0,0-44 15,0 44-15,0 0 0,0 0 16,-44-44-1,-87 44 1,131 44-16,-131 87 16,131-43-1,0 131 1,0-88-1,43 44-15,45-87 16,-88-44-16,44-44 16,0 0-16,-44 0 0,43-44 15,45-88-15,-44 45 16,0-88-16,-44 0 15,-44-1-15,44 1 16,-88-44 0,44 0-1,44 132-15,-43 87 16,43 0-16,0 0 0,0 43 15,0 176 1,43-43 0,45 43-1,0-44-15,-1 44 16,-43-44-1,87 44 1,-43-175-16</inkml:trace>
          <inkml:trace contextRef="#ctx0" brushRef="#br0" timeOffset="-8193.8192">21984 9654 0,'88'0'47,"-44"0"-47,-1 44 16,176 44-1,-131-88-15,87 131 32,0-43-17,-175-45 1,0 1-16,0-44 0,-44 88 15,-175 87 1,44 0 15,131-87-31</inkml:trace>
          <inkml:trace contextRef="#ctx0" brushRef="#br0" timeOffset="-8053.8053">22641 11143 0,'88'88'16</inkml:trace>
          <inkml:trace contextRef="#ctx0" brushRef="#br0" timeOffset="-11652.1649">14452 11187 0,'0'-131'0,"-44"131"0,0-44 15,-87 0-15,87 44 0,0 0 0,0 44 0,-43 0 16,87-1-16,0 1 16,0 44-16,0-44 15,44 43-15,-1-87 16,-43 0-16,44 44 0,-44-44 0,44 0 15,-44 0-15,88-44 0,-45 44 16,-43 0-16,44-87 16,-44 43-16,0 0 15,0 0-15,0 44 16,-87-131-1,43 131 1,0 0-16,44 0 0,0 0 16,0 0-16,0 44 0,0-1 0,44 176 15,43-44 1,1 44-1,0-43 1,-45-1-16,45 0 16,-88 0-16,0 44 15,0-131 1,0-88-16,0 43 0,0-43 0,-44 0 15,0 0-15,1 0 16,-45-43-16,-43-176 31,43 87-31,44-43 31,88-44-15,-44 175-16,131-175 16,88 0-1,-44 44 1,1 0-1,-176 88-15,0-132 32,0 219-32,0 0 15,-44-44-15,44 44 0,-44 0 16,0 0-16,0 0 15,44 0-15,-43 44 0,43 43 16,0 1-16,0 131 16,43-175-1,89 174 1,-88-174-16,-1-44 15,45 0 1,0 0 0</inkml:trace>
          <inkml:trace contextRef="#ctx0" brushRef="#br0" timeOffset="-11139.1138">15196 11231 0,'0'0'0,"0"44"16,0-44-16,0 87 0,0-87 0,44 44 15,-44-44-15,0 44 31,44-44-15,-44-44-16,44-87 16,43-45 15,-87 133-31,88-1 15,-88 44-15,44 0 0,-44 0 0,43 44 16,1-44 0,88 219-1,43-44 16,-175-175-31,43 0 0,1 0 16,44-44 0,-1 0-16,1-87 15,-88 87 1,0-44-16,0 88 15,0-43-15,-44-1 16,44 0-16,-44 44 16,44 0-16,0 0 0,-87 0 15,87 0-15,0 44 0,0 0 0,0 43 16,0 45-1,87-45 1,1 44 0,-44-87-16,131 0 31,-131-44-31,87 0 15</inkml:trace>
          <inkml:trace contextRef="#ctx0" brushRef="#br0" timeOffset="-10973.0972">17036 11099 0,'-44'0'16,"0"0"-16,44 0 0,-44 0 15,-43 0-15,-45 0 31,45 0-31</inkml:trace>
        </inkml:traceGroup>
      </inkml:traceGroup>
    </inkml:traceGroup>
  </inkml:traceGroup>
</inkml:ink>
</file>

<file path=ppt/ink/ink2.xml><?xml version="1.0" encoding="utf-8"?>
<inkml:ink xmlns:inkml="http://www.w3.org/2003/InkML">
  <inkml:definitions>
    <inkml:context xml:id="ctx0">
      <inkml:inkSource xml:id="inkSrc0">
        <inkml:traceFormat>
          <inkml:channel name="X" type="integer" max="1024" units="cm"/>
          <inkml:channel name="Y" type="integer" max="768" units="cm"/>
          <inkml:channel name="T" type="integer" max="2.14748E9" units="dev"/>
        </inkml:traceFormat>
        <inkml:channelProperties>
          <inkml:channelProperty channel="X" name="resolution" value="28.36565" units="1/cm"/>
          <inkml:channelProperty channel="Y" name="resolution" value="28.33948" units="1/cm"/>
          <inkml:channelProperty channel="T" name="resolution" value="1" units="1/dev"/>
        </inkml:channelProperties>
      </inkml:inkSource>
      <inkml:timestamp xml:id="ts0" timeString="2016-09-02T17:40:03.127"/>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F881C711-7055-47B0-BD63-97BD21DAA8C9}" emma:medium="tactile" emma:mode="ink">
          <msink:context xmlns:msink="http://schemas.microsoft.com/ink/2010/main" type="writingRegion" rotatedBoundingBox="10087,11357 10102,11357 10102,11372 10087,11372"/>
        </emma:interpretation>
      </emma:emma>
    </inkml:annotationXML>
    <inkml:traceGroup>
      <inkml:annotationXML>
        <emma:emma xmlns:emma="http://www.w3.org/2003/04/emma" version="1.0">
          <emma:interpretation id="{ECEF46F3-620E-4330-B546-0CBC140D9FFC}" emma:medium="tactile" emma:mode="ink">
            <msink:context xmlns:msink="http://schemas.microsoft.com/ink/2010/main" type="paragraph" rotatedBoundingBox="10087,11357 10102,11357 10102,11372 10087,11372" alignmentLevel="1"/>
          </emma:interpretation>
        </emma:emma>
      </inkml:annotationXML>
      <inkml:traceGroup>
        <inkml:annotationXML>
          <emma:emma xmlns:emma="http://www.w3.org/2003/04/emma" version="1.0">
            <emma:interpretation id="{EEFCCC06-07A8-4407-89DD-CAFD8541A017}" emma:medium="tactile" emma:mode="ink">
              <msink:context xmlns:msink="http://schemas.microsoft.com/ink/2010/main" type="line" rotatedBoundingBox="10087,11357 10102,11357 10102,11372 10087,11372"/>
            </emma:interpretation>
          </emma:emma>
        </inkml:annotationXML>
        <inkml:traceGroup>
          <inkml:annotationXML>
            <emma:emma xmlns:emma="http://www.w3.org/2003/04/emma" version="1.0">
              <emma:interpretation id="{D0E984F9-6B40-418C-97B4-18FBF8EFC1E2}" emma:medium="tactile" emma:mode="ink">
                <msink:context xmlns:msink="http://schemas.microsoft.com/ink/2010/main" type="inkWord" rotatedBoundingBox="10087,11357 10102,11357 10102,11372 10087,11372"/>
              </emma:interpretation>
              <emma:one-of disjunction-type="recognition" id="oneOf0">
                <emma:interpretation id="interp0" emma:lang="en-CA" emma:confidence="0">
                  <emma:literal>.</emma:literal>
                </emma:interpretation>
                <emma:interpretation id="interp1" emma:lang="en-CA" emma:confidence="0">
                  <emma:literal>v</emma:literal>
                </emma:interpretation>
                <emma:interpretation id="interp2" emma:lang="en-CA" emma:confidence="0">
                  <emma:literal>}</emma:literal>
                </emma:interpretation>
                <emma:interpretation id="interp3" emma:lang="en-CA" emma:confidence="0">
                  <emma:literal>w</emma:literal>
                </emma:interpretation>
                <emma:interpretation id="interp4" emma:lang="en-CA" emma:confidence="0">
                  <emma:literal>3</emma:literal>
                </emma:interpretation>
              </emma:one-of>
            </emma:emma>
          </inkml:annotationXML>
          <inkml:trace contextRef="#ctx0" brushRef="#br0">0 0 0</inkml:trace>
        </inkml:traceGroup>
      </inkml:traceGroup>
    </inkml:traceGroup>
  </inkml:traceGroup>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45985A85-B820-42BA-98C9-D2666F4A0CA4}" type="datetimeFigureOut">
              <a:rPr lang="en-CA" smtClean="0"/>
              <a:t>9/15/16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6DAF0F4-0224-46B6-AB09-4B14B62B28AD}" type="slidenum">
              <a:rPr lang="en-CA" smtClean="0"/>
              <a:t>‹#›</a:t>
            </a:fld>
            <a:endParaRPr lang="en-CA"/>
          </a:p>
        </p:txBody>
      </p:sp>
    </p:spTree>
    <p:extLst>
      <p:ext uri="{BB962C8B-B14F-4D97-AF65-F5344CB8AC3E}">
        <p14:creationId xmlns:p14="http://schemas.microsoft.com/office/powerpoint/2010/main" val="4189419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45985A85-B820-42BA-98C9-D2666F4A0CA4}" type="datetimeFigureOut">
              <a:rPr lang="en-CA" smtClean="0"/>
              <a:t>9/15/16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6DAF0F4-0224-46B6-AB09-4B14B62B28AD}" type="slidenum">
              <a:rPr lang="en-CA" smtClean="0"/>
              <a:t>‹#›</a:t>
            </a:fld>
            <a:endParaRPr lang="en-CA"/>
          </a:p>
        </p:txBody>
      </p:sp>
    </p:spTree>
    <p:extLst>
      <p:ext uri="{BB962C8B-B14F-4D97-AF65-F5344CB8AC3E}">
        <p14:creationId xmlns:p14="http://schemas.microsoft.com/office/powerpoint/2010/main" val="2432698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985A85-B820-42BA-98C9-D2666F4A0CA4}" type="datetimeFigureOut">
              <a:rPr lang="en-CA" smtClean="0"/>
              <a:t>9/15/16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6DAF0F4-0224-46B6-AB09-4B14B62B28AD}" type="slidenum">
              <a:rPr lang="en-CA" smtClean="0"/>
              <a:t>‹#›</a:t>
            </a:fld>
            <a:endParaRPr lang="en-CA"/>
          </a:p>
        </p:txBody>
      </p:sp>
    </p:spTree>
    <p:extLst>
      <p:ext uri="{BB962C8B-B14F-4D97-AF65-F5344CB8AC3E}">
        <p14:creationId xmlns:p14="http://schemas.microsoft.com/office/powerpoint/2010/main" val="3145054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45985A85-B820-42BA-98C9-D2666F4A0CA4}" type="datetimeFigureOut">
              <a:rPr lang="en-CA" smtClean="0"/>
              <a:t>9/15/16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C6DAF0F4-0224-46B6-AB09-4B14B62B28AD}" type="slidenum">
              <a:rPr lang="en-CA" smtClean="0"/>
              <a:t>‹#›</a:t>
            </a:fld>
            <a:endParaRPr lang="en-CA"/>
          </a:p>
        </p:txBody>
      </p:sp>
    </p:spTree>
    <p:extLst>
      <p:ext uri="{BB962C8B-B14F-4D97-AF65-F5344CB8AC3E}">
        <p14:creationId xmlns:p14="http://schemas.microsoft.com/office/powerpoint/2010/main" val="1361843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45985A85-B820-42BA-98C9-D2666F4A0CA4}" type="datetimeFigureOut">
              <a:rPr lang="en-CA" smtClean="0"/>
              <a:t>9/15/16</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C6DAF0F4-0224-46B6-AB09-4B14B62B28AD}" type="slidenum">
              <a:rPr lang="en-CA" smtClean="0"/>
              <a:t>‹#›</a:t>
            </a:fld>
            <a:endParaRPr lang="en-CA"/>
          </a:p>
        </p:txBody>
      </p:sp>
    </p:spTree>
    <p:extLst>
      <p:ext uri="{BB962C8B-B14F-4D97-AF65-F5344CB8AC3E}">
        <p14:creationId xmlns:p14="http://schemas.microsoft.com/office/powerpoint/2010/main" val="1710583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45985A85-B820-42BA-98C9-D2666F4A0CA4}" type="datetimeFigureOut">
              <a:rPr lang="en-CA" smtClean="0"/>
              <a:t>9/15/16</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C6DAF0F4-0224-46B6-AB09-4B14B62B28AD}" type="slidenum">
              <a:rPr lang="en-CA" smtClean="0"/>
              <a:t>‹#›</a:t>
            </a:fld>
            <a:endParaRPr lang="en-CA"/>
          </a:p>
        </p:txBody>
      </p:sp>
    </p:spTree>
    <p:extLst>
      <p:ext uri="{BB962C8B-B14F-4D97-AF65-F5344CB8AC3E}">
        <p14:creationId xmlns:p14="http://schemas.microsoft.com/office/powerpoint/2010/main" val="3388701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985A85-B820-42BA-98C9-D2666F4A0CA4}" type="datetimeFigureOut">
              <a:rPr lang="en-CA" smtClean="0"/>
              <a:t>9/15/16</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C6DAF0F4-0224-46B6-AB09-4B14B62B28AD}" type="slidenum">
              <a:rPr lang="en-CA" smtClean="0"/>
              <a:t>‹#›</a:t>
            </a:fld>
            <a:endParaRPr lang="en-CA"/>
          </a:p>
        </p:txBody>
      </p:sp>
    </p:spTree>
    <p:extLst>
      <p:ext uri="{BB962C8B-B14F-4D97-AF65-F5344CB8AC3E}">
        <p14:creationId xmlns:p14="http://schemas.microsoft.com/office/powerpoint/2010/main" val="3231489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985A85-B820-42BA-98C9-D2666F4A0CA4}" type="datetimeFigureOut">
              <a:rPr lang="en-CA" smtClean="0"/>
              <a:t>9/15/16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C6DAF0F4-0224-46B6-AB09-4B14B62B28AD}" type="slidenum">
              <a:rPr lang="en-CA" smtClean="0"/>
              <a:t>‹#›</a:t>
            </a:fld>
            <a:endParaRPr lang="en-CA"/>
          </a:p>
        </p:txBody>
      </p:sp>
    </p:spTree>
    <p:extLst>
      <p:ext uri="{BB962C8B-B14F-4D97-AF65-F5344CB8AC3E}">
        <p14:creationId xmlns:p14="http://schemas.microsoft.com/office/powerpoint/2010/main" val="796041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985A85-B820-42BA-98C9-D2666F4A0CA4}" type="datetimeFigureOut">
              <a:rPr lang="en-CA" smtClean="0"/>
              <a:t>9/15/16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C6DAF0F4-0224-46B6-AB09-4B14B62B28AD}" type="slidenum">
              <a:rPr lang="en-CA" smtClean="0"/>
              <a:t>‹#›</a:t>
            </a:fld>
            <a:endParaRPr lang="en-CA"/>
          </a:p>
        </p:txBody>
      </p:sp>
    </p:spTree>
    <p:extLst>
      <p:ext uri="{BB962C8B-B14F-4D97-AF65-F5344CB8AC3E}">
        <p14:creationId xmlns:p14="http://schemas.microsoft.com/office/powerpoint/2010/main" val="25357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45985A85-B820-42BA-98C9-D2666F4A0CA4}" type="datetimeFigureOut">
              <a:rPr lang="en-CA" smtClean="0"/>
              <a:t>9/15/16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6DAF0F4-0224-46B6-AB09-4B14B62B28AD}" type="slidenum">
              <a:rPr lang="en-CA" smtClean="0"/>
              <a:t>‹#›</a:t>
            </a:fld>
            <a:endParaRPr lang="en-CA"/>
          </a:p>
        </p:txBody>
      </p:sp>
    </p:spTree>
    <p:extLst>
      <p:ext uri="{BB962C8B-B14F-4D97-AF65-F5344CB8AC3E}">
        <p14:creationId xmlns:p14="http://schemas.microsoft.com/office/powerpoint/2010/main" val="2527469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45985A85-B820-42BA-98C9-D2666F4A0CA4}" type="datetimeFigureOut">
              <a:rPr lang="en-CA" smtClean="0"/>
              <a:t>9/15/16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6DAF0F4-0224-46B6-AB09-4B14B62B28AD}" type="slidenum">
              <a:rPr lang="en-CA" smtClean="0"/>
              <a:t>‹#›</a:t>
            </a:fld>
            <a:endParaRPr lang="en-CA"/>
          </a:p>
        </p:txBody>
      </p:sp>
    </p:spTree>
    <p:extLst>
      <p:ext uri="{BB962C8B-B14F-4D97-AF65-F5344CB8AC3E}">
        <p14:creationId xmlns:p14="http://schemas.microsoft.com/office/powerpoint/2010/main" val="3306215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985A85-B820-42BA-98C9-D2666F4A0CA4}" type="datetimeFigureOut">
              <a:rPr lang="en-CA" smtClean="0"/>
              <a:t>9/15/16</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DAF0F4-0224-46B6-AB09-4B14B62B28AD}" type="slidenum">
              <a:rPr lang="en-CA" smtClean="0"/>
              <a:t>‹#›</a:t>
            </a:fld>
            <a:endParaRPr lang="en-CA"/>
          </a:p>
        </p:txBody>
      </p:sp>
    </p:spTree>
    <p:extLst>
      <p:ext uri="{BB962C8B-B14F-4D97-AF65-F5344CB8AC3E}">
        <p14:creationId xmlns:p14="http://schemas.microsoft.com/office/powerpoint/2010/main" val="8027500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tags" Target="../tags/tag26.xml"/><Relationship Id="rId39" Type="http://schemas.openxmlformats.org/officeDocument/2006/relationships/tags" Target="../tags/tag39.xml"/><Relationship Id="rId3" Type="http://schemas.openxmlformats.org/officeDocument/2006/relationships/tags" Target="../tags/tag3.xml"/><Relationship Id="rId21" Type="http://schemas.openxmlformats.org/officeDocument/2006/relationships/tags" Target="../tags/tag21.xml"/><Relationship Id="rId34" Type="http://schemas.openxmlformats.org/officeDocument/2006/relationships/tags" Target="../tags/tag34.xml"/><Relationship Id="rId42" Type="http://schemas.openxmlformats.org/officeDocument/2006/relationships/tags" Target="../tags/tag42.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33" Type="http://schemas.openxmlformats.org/officeDocument/2006/relationships/tags" Target="../tags/tag33.xml"/><Relationship Id="rId38" Type="http://schemas.openxmlformats.org/officeDocument/2006/relationships/tags" Target="../tags/tag38.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29" Type="http://schemas.openxmlformats.org/officeDocument/2006/relationships/tags" Target="../tags/tag29.xml"/><Relationship Id="rId41" Type="http://schemas.openxmlformats.org/officeDocument/2006/relationships/tags" Target="../tags/tag41.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32" Type="http://schemas.openxmlformats.org/officeDocument/2006/relationships/tags" Target="../tags/tag32.xml"/><Relationship Id="rId37" Type="http://schemas.openxmlformats.org/officeDocument/2006/relationships/tags" Target="../tags/tag37.xml"/><Relationship Id="rId40" Type="http://schemas.openxmlformats.org/officeDocument/2006/relationships/tags" Target="../tags/tag40.xml"/><Relationship Id="rId45" Type="http://schemas.openxmlformats.org/officeDocument/2006/relationships/image" Target="../media/image1.jpg"/><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tags" Target="../tags/tag28.xml"/><Relationship Id="rId36" Type="http://schemas.openxmlformats.org/officeDocument/2006/relationships/tags" Target="../tags/tag36.xml"/><Relationship Id="rId10" Type="http://schemas.openxmlformats.org/officeDocument/2006/relationships/tags" Target="../tags/tag10.xml"/><Relationship Id="rId19" Type="http://schemas.openxmlformats.org/officeDocument/2006/relationships/tags" Target="../tags/tag19.xml"/><Relationship Id="rId31" Type="http://schemas.openxmlformats.org/officeDocument/2006/relationships/tags" Target="../tags/tag31.xml"/><Relationship Id="rId44" Type="http://schemas.openxmlformats.org/officeDocument/2006/relationships/slideLayout" Target="../slideLayouts/slideLayout2.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tags" Target="../tags/tag27.xml"/><Relationship Id="rId30" Type="http://schemas.openxmlformats.org/officeDocument/2006/relationships/tags" Target="../tags/tag30.xml"/><Relationship Id="rId35" Type="http://schemas.openxmlformats.org/officeDocument/2006/relationships/tags" Target="../tags/tag35.xml"/><Relationship Id="rId43" Type="http://schemas.openxmlformats.org/officeDocument/2006/relationships/tags" Target="../tags/tag43.xml"/></Relationships>
</file>

<file path=ppt/slides/_rels/slide3.xml.rels><?xml version="1.0" encoding="UTF-8" standalone="yes"?>
<Relationships xmlns="http://schemas.openxmlformats.org/package/2006/relationships"><Relationship Id="rId8" Type="http://schemas.openxmlformats.org/officeDocument/2006/relationships/tags" Target="../tags/tag51.xml"/><Relationship Id="rId13" Type="http://schemas.openxmlformats.org/officeDocument/2006/relationships/image" Target="../media/image1.jpg"/><Relationship Id="rId3" Type="http://schemas.openxmlformats.org/officeDocument/2006/relationships/tags" Target="../tags/tag46.xml"/><Relationship Id="rId7" Type="http://schemas.openxmlformats.org/officeDocument/2006/relationships/tags" Target="../tags/tag50.xml"/><Relationship Id="rId12" Type="http://schemas.openxmlformats.org/officeDocument/2006/relationships/hyperlink" Target="http://www.ncbi.nlm.nih.gov/books/NBK21851/" TargetMode="Externa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tags" Target="../tags/tag49.xml"/><Relationship Id="rId11" Type="http://schemas.openxmlformats.org/officeDocument/2006/relationships/slideLayout" Target="../slideLayouts/slideLayout2.xml"/><Relationship Id="rId5" Type="http://schemas.openxmlformats.org/officeDocument/2006/relationships/tags" Target="../tags/tag48.xml"/><Relationship Id="rId10" Type="http://schemas.openxmlformats.org/officeDocument/2006/relationships/tags" Target="../tags/tag53.xml"/><Relationship Id="rId4" Type="http://schemas.openxmlformats.org/officeDocument/2006/relationships/tags" Target="../tags/tag47.xml"/><Relationship Id="rId9" Type="http://schemas.openxmlformats.org/officeDocument/2006/relationships/tags" Target="../tags/tag52.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en.wikipedia.org/wiki/Human_genome"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tags" Target="../tags/tag61.xml"/><Relationship Id="rId13" Type="http://schemas.openxmlformats.org/officeDocument/2006/relationships/tags" Target="../tags/tag66.xml"/><Relationship Id="rId18" Type="http://schemas.openxmlformats.org/officeDocument/2006/relationships/tags" Target="../tags/tag71.xml"/><Relationship Id="rId26" Type="http://schemas.openxmlformats.org/officeDocument/2006/relationships/tags" Target="../tags/tag79.xml"/><Relationship Id="rId39" Type="http://schemas.openxmlformats.org/officeDocument/2006/relationships/slideLayout" Target="../slideLayouts/slideLayout2.xml"/><Relationship Id="rId3" Type="http://schemas.openxmlformats.org/officeDocument/2006/relationships/tags" Target="../tags/tag56.xml"/><Relationship Id="rId21" Type="http://schemas.openxmlformats.org/officeDocument/2006/relationships/tags" Target="../tags/tag74.xml"/><Relationship Id="rId34" Type="http://schemas.openxmlformats.org/officeDocument/2006/relationships/tags" Target="../tags/tag87.xml"/><Relationship Id="rId7" Type="http://schemas.openxmlformats.org/officeDocument/2006/relationships/tags" Target="../tags/tag60.xml"/><Relationship Id="rId12" Type="http://schemas.openxmlformats.org/officeDocument/2006/relationships/tags" Target="../tags/tag65.xml"/><Relationship Id="rId17" Type="http://schemas.openxmlformats.org/officeDocument/2006/relationships/tags" Target="../tags/tag70.xml"/><Relationship Id="rId25" Type="http://schemas.openxmlformats.org/officeDocument/2006/relationships/tags" Target="../tags/tag78.xml"/><Relationship Id="rId33" Type="http://schemas.openxmlformats.org/officeDocument/2006/relationships/tags" Target="../tags/tag86.xml"/><Relationship Id="rId38" Type="http://schemas.openxmlformats.org/officeDocument/2006/relationships/tags" Target="../tags/tag91.xml"/><Relationship Id="rId2" Type="http://schemas.openxmlformats.org/officeDocument/2006/relationships/tags" Target="../tags/tag55.xml"/><Relationship Id="rId16" Type="http://schemas.openxmlformats.org/officeDocument/2006/relationships/tags" Target="../tags/tag69.xml"/><Relationship Id="rId20" Type="http://schemas.openxmlformats.org/officeDocument/2006/relationships/tags" Target="../tags/tag73.xml"/><Relationship Id="rId29" Type="http://schemas.openxmlformats.org/officeDocument/2006/relationships/tags" Target="../tags/tag82.xml"/><Relationship Id="rId1" Type="http://schemas.openxmlformats.org/officeDocument/2006/relationships/tags" Target="../tags/tag54.xml"/><Relationship Id="rId6" Type="http://schemas.openxmlformats.org/officeDocument/2006/relationships/tags" Target="../tags/tag59.xml"/><Relationship Id="rId11" Type="http://schemas.openxmlformats.org/officeDocument/2006/relationships/tags" Target="../tags/tag64.xml"/><Relationship Id="rId24" Type="http://schemas.openxmlformats.org/officeDocument/2006/relationships/tags" Target="../tags/tag77.xml"/><Relationship Id="rId32" Type="http://schemas.openxmlformats.org/officeDocument/2006/relationships/tags" Target="../tags/tag85.xml"/><Relationship Id="rId37" Type="http://schemas.openxmlformats.org/officeDocument/2006/relationships/tags" Target="../tags/tag90.xml"/><Relationship Id="rId5" Type="http://schemas.openxmlformats.org/officeDocument/2006/relationships/tags" Target="../tags/tag58.xml"/><Relationship Id="rId15" Type="http://schemas.openxmlformats.org/officeDocument/2006/relationships/tags" Target="../tags/tag68.xml"/><Relationship Id="rId23" Type="http://schemas.openxmlformats.org/officeDocument/2006/relationships/tags" Target="../tags/tag76.xml"/><Relationship Id="rId28" Type="http://schemas.openxmlformats.org/officeDocument/2006/relationships/tags" Target="../tags/tag81.xml"/><Relationship Id="rId36" Type="http://schemas.openxmlformats.org/officeDocument/2006/relationships/tags" Target="../tags/tag89.xml"/><Relationship Id="rId10" Type="http://schemas.openxmlformats.org/officeDocument/2006/relationships/tags" Target="../tags/tag63.xml"/><Relationship Id="rId19" Type="http://schemas.openxmlformats.org/officeDocument/2006/relationships/tags" Target="../tags/tag72.xml"/><Relationship Id="rId31" Type="http://schemas.openxmlformats.org/officeDocument/2006/relationships/tags" Target="../tags/tag84.xml"/><Relationship Id="rId4" Type="http://schemas.openxmlformats.org/officeDocument/2006/relationships/tags" Target="../tags/tag57.xml"/><Relationship Id="rId9" Type="http://schemas.openxmlformats.org/officeDocument/2006/relationships/tags" Target="../tags/tag62.xml"/><Relationship Id="rId14" Type="http://schemas.openxmlformats.org/officeDocument/2006/relationships/tags" Target="../tags/tag67.xml"/><Relationship Id="rId22" Type="http://schemas.openxmlformats.org/officeDocument/2006/relationships/tags" Target="../tags/tag75.xml"/><Relationship Id="rId27" Type="http://schemas.openxmlformats.org/officeDocument/2006/relationships/tags" Target="../tags/tag80.xml"/><Relationship Id="rId30" Type="http://schemas.openxmlformats.org/officeDocument/2006/relationships/tags" Target="../tags/tag83.xml"/><Relationship Id="rId35" Type="http://schemas.openxmlformats.org/officeDocument/2006/relationships/tags" Target="../tags/tag8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edquest.ca/component/content/article/25"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6" Type="http://schemas.openxmlformats.org/officeDocument/2006/relationships/tags" Target="../tags/tag117.xml"/><Relationship Id="rId21" Type="http://schemas.openxmlformats.org/officeDocument/2006/relationships/tags" Target="../tags/tag112.xml"/><Relationship Id="rId42" Type="http://schemas.openxmlformats.org/officeDocument/2006/relationships/tags" Target="../tags/tag133.xml"/><Relationship Id="rId47" Type="http://schemas.openxmlformats.org/officeDocument/2006/relationships/tags" Target="../tags/tag138.xml"/><Relationship Id="rId63" Type="http://schemas.openxmlformats.org/officeDocument/2006/relationships/tags" Target="../tags/tag154.xml"/><Relationship Id="rId68" Type="http://schemas.openxmlformats.org/officeDocument/2006/relationships/tags" Target="../tags/tag159.xml"/><Relationship Id="rId84" Type="http://schemas.openxmlformats.org/officeDocument/2006/relationships/tags" Target="../tags/tag175.xml"/><Relationship Id="rId89" Type="http://schemas.openxmlformats.org/officeDocument/2006/relationships/tags" Target="../tags/tag180.xml"/><Relationship Id="rId112" Type="http://schemas.openxmlformats.org/officeDocument/2006/relationships/tags" Target="../tags/tag203.xml"/><Relationship Id="rId16" Type="http://schemas.openxmlformats.org/officeDocument/2006/relationships/tags" Target="../tags/tag107.xml"/><Relationship Id="rId107" Type="http://schemas.openxmlformats.org/officeDocument/2006/relationships/tags" Target="../tags/tag198.xml"/><Relationship Id="rId11" Type="http://schemas.openxmlformats.org/officeDocument/2006/relationships/tags" Target="../tags/tag102.xml"/><Relationship Id="rId24" Type="http://schemas.openxmlformats.org/officeDocument/2006/relationships/tags" Target="../tags/tag115.xml"/><Relationship Id="rId32" Type="http://schemas.openxmlformats.org/officeDocument/2006/relationships/tags" Target="../tags/tag123.xml"/><Relationship Id="rId37" Type="http://schemas.openxmlformats.org/officeDocument/2006/relationships/tags" Target="../tags/tag128.xml"/><Relationship Id="rId40" Type="http://schemas.openxmlformats.org/officeDocument/2006/relationships/tags" Target="../tags/tag131.xml"/><Relationship Id="rId45" Type="http://schemas.openxmlformats.org/officeDocument/2006/relationships/tags" Target="../tags/tag136.xml"/><Relationship Id="rId53" Type="http://schemas.openxmlformats.org/officeDocument/2006/relationships/tags" Target="../tags/tag144.xml"/><Relationship Id="rId58" Type="http://schemas.openxmlformats.org/officeDocument/2006/relationships/tags" Target="../tags/tag149.xml"/><Relationship Id="rId66" Type="http://schemas.openxmlformats.org/officeDocument/2006/relationships/tags" Target="../tags/tag157.xml"/><Relationship Id="rId74" Type="http://schemas.openxmlformats.org/officeDocument/2006/relationships/tags" Target="../tags/tag165.xml"/><Relationship Id="rId79" Type="http://schemas.openxmlformats.org/officeDocument/2006/relationships/tags" Target="../tags/tag170.xml"/><Relationship Id="rId87" Type="http://schemas.openxmlformats.org/officeDocument/2006/relationships/tags" Target="../tags/tag178.xml"/><Relationship Id="rId102" Type="http://schemas.openxmlformats.org/officeDocument/2006/relationships/tags" Target="../tags/tag193.xml"/><Relationship Id="rId110" Type="http://schemas.openxmlformats.org/officeDocument/2006/relationships/tags" Target="../tags/tag201.xml"/><Relationship Id="rId115" Type="http://schemas.openxmlformats.org/officeDocument/2006/relationships/tags" Target="../tags/tag206.xml"/><Relationship Id="rId5" Type="http://schemas.openxmlformats.org/officeDocument/2006/relationships/tags" Target="../tags/tag96.xml"/><Relationship Id="rId61" Type="http://schemas.openxmlformats.org/officeDocument/2006/relationships/tags" Target="../tags/tag152.xml"/><Relationship Id="rId82" Type="http://schemas.openxmlformats.org/officeDocument/2006/relationships/tags" Target="../tags/tag173.xml"/><Relationship Id="rId90" Type="http://schemas.openxmlformats.org/officeDocument/2006/relationships/tags" Target="../tags/tag181.xml"/><Relationship Id="rId95" Type="http://schemas.openxmlformats.org/officeDocument/2006/relationships/tags" Target="../tags/tag186.xml"/><Relationship Id="rId19" Type="http://schemas.openxmlformats.org/officeDocument/2006/relationships/tags" Target="../tags/tag110.xml"/><Relationship Id="rId14" Type="http://schemas.openxmlformats.org/officeDocument/2006/relationships/tags" Target="../tags/tag105.xml"/><Relationship Id="rId22" Type="http://schemas.openxmlformats.org/officeDocument/2006/relationships/tags" Target="../tags/tag113.xml"/><Relationship Id="rId27" Type="http://schemas.openxmlformats.org/officeDocument/2006/relationships/tags" Target="../tags/tag118.xml"/><Relationship Id="rId30" Type="http://schemas.openxmlformats.org/officeDocument/2006/relationships/tags" Target="../tags/tag121.xml"/><Relationship Id="rId35" Type="http://schemas.openxmlformats.org/officeDocument/2006/relationships/tags" Target="../tags/tag126.xml"/><Relationship Id="rId43" Type="http://schemas.openxmlformats.org/officeDocument/2006/relationships/tags" Target="../tags/tag134.xml"/><Relationship Id="rId48" Type="http://schemas.openxmlformats.org/officeDocument/2006/relationships/tags" Target="../tags/tag139.xml"/><Relationship Id="rId56" Type="http://schemas.openxmlformats.org/officeDocument/2006/relationships/tags" Target="../tags/tag147.xml"/><Relationship Id="rId64" Type="http://schemas.openxmlformats.org/officeDocument/2006/relationships/tags" Target="../tags/tag155.xml"/><Relationship Id="rId69" Type="http://schemas.openxmlformats.org/officeDocument/2006/relationships/tags" Target="../tags/tag160.xml"/><Relationship Id="rId77" Type="http://schemas.openxmlformats.org/officeDocument/2006/relationships/tags" Target="../tags/tag168.xml"/><Relationship Id="rId100" Type="http://schemas.openxmlformats.org/officeDocument/2006/relationships/tags" Target="../tags/tag191.xml"/><Relationship Id="rId105" Type="http://schemas.openxmlformats.org/officeDocument/2006/relationships/tags" Target="../tags/tag196.xml"/><Relationship Id="rId113" Type="http://schemas.openxmlformats.org/officeDocument/2006/relationships/tags" Target="../tags/tag204.xml"/><Relationship Id="rId8" Type="http://schemas.openxmlformats.org/officeDocument/2006/relationships/tags" Target="../tags/tag99.xml"/><Relationship Id="rId51" Type="http://schemas.openxmlformats.org/officeDocument/2006/relationships/tags" Target="../tags/tag142.xml"/><Relationship Id="rId72" Type="http://schemas.openxmlformats.org/officeDocument/2006/relationships/tags" Target="../tags/tag163.xml"/><Relationship Id="rId80" Type="http://schemas.openxmlformats.org/officeDocument/2006/relationships/tags" Target="../tags/tag171.xml"/><Relationship Id="rId85" Type="http://schemas.openxmlformats.org/officeDocument/2006/relationships/tags" Target="../tags/tag176.xml"/><Relationship Id="rId93" Type="http://schemas.openxmlformats.org/officeDocument/2006/relationships/tags" Target="../tags/tag184.xml"/><Relationship Id="rId98" Type="http://schemas.openxmlformats.org/officeDocument/2006/relationships/tags" Target="../tags/tag189.xml"/><Relationship Id="rId3" Type="http://schemas.openxmlformats.org/officeDocument/2006/relationships/tags" Target="../tags/tag94.xml"/><Relationship Id="rId12" Type="http://schemas.openxmlformats.org/officeDocument/2006/relationships/tags" Target="../tags/tag103.xml"/><Relationship Id="rId17" Type="http://schemas.openxmlformats.org/officeDocument/2006/relationships/tags" Target="../tags/tag108.xml"/><Relationship Id="rId25" Type="http://schemas.openxmlformats.org/officeDocument/2006/relationships/tags" Target="../tags/tag116.xml"/><Relationship Id="rId33" Type="http://schemas.openxmlformats.org/officeDocument/2006/relationships/tags" Target="../tags/tag124.xml"/><Relationship Id="rId38" Type="http://schemas.openxmlformats.org/officeDocument/2006/relationships/tags" Target="../tags/tag129.xml"/><Relationship Id="rId46" Type="http://schemas.openxmlformats.org/officeDocument/2006/relationships/tags" Target="../tags/tag137.xml"/><Relationship Id="rId59" Type="http://schemas.openxmlformats.org/officeDocument/2006/relationships/tags" Target="../tags/tag150.xml"/><Relationship Id="rId67" Type="http://schemas.openxmlformats.org/officeDocument/2006/relationships/tags" Target="../tags/tag158.xml"/><Relationship Id="rId103" Type="http://schemas.openxmlformats.org/officeDocument/2006/relationships/tags" Target="../tags/tag194.xml"/><Relationship Id="rId108" Type="http://schemas.openxmlformats.org/officeDocument/2006/relationships/tags" Target="../tags/tag199.xml"/><Relationship Id="rId116" Type="http://schemas.openxmlformats.org/officeDocument/2006/relationships/slideLayout" Target="../slideLayouts/slideLayout2.xml"/><Relationship Id="rId20" Type="http://schemas.openxmlformats.org/officeDocument/2006/relationships/tags" Target="../tags/tag111.xml"/><Relationship Id="rId41" Type="http://schemas.openxmlformats.org/officeDocument/2006/relationships/tags" Target="../tags/tag132.xml"/><Relationship Id="rId54" Type="http://schemas.openxmlformats.org/officeDocument/2006/relationships/tags" Target="../tags/tag145.xml"/><Relationship Id="rId62" Type="http://schemas.openxmlformats.org/officeDocument/2006/relationships/tags" Target="../tags/tag153.xml"/><Relationship Id="rId70" Type="http://schemas.openxmlformats.org/officeDocument/2006/relationships/tags" Target="../tags/tag161.xml"/><Relationship Id="rId75" Type="http://schemas.openxmlformats.org/officeDocument/2006/relationships/tags" Target="../tags/tag166.xml"/><Relationship Id="rId83" Type="http://schemas.openxmlformats.org/officeDocument/2006/relationships/tags" Target="../tags/tag174.xml"/><Relationship Id="rId88" Type="http://schemas.openxmlformats.org/officeDocument/2006/relationships/tags" Target="../tags/tag179.xml"/><Relationship Id="rId91" Type="http://schemas.openxmlformats.org/officeDocument/2006/relationships/tags" Target="../tags/tag182.xml"/><Relationship Id="rId96" Type="http://schemas.openxmlformats.org/officeDocument/2006/relationships/tags" Target="../tags/tag187.xml"/><Relationship Id="rId111" Type="http://schemas.openxmlformats.org/officeDocument/2006/relationships/tags" Target="../tags/tag202.xml"/><Relationship Id="rId1" Type="http://schemas.openxmlformats.org/officeDocument/2006/relationships/tags" Target="../tags/tag92.xml"/><Relationship Id="rId6" Type="http://schemas.openxmlformats.org/officeDocument/2006/relationships/tags" Target="../tags/tag97.xml"/><Relationship Id="rId15" Type="http://schemas.openxmlformats.org/officeDocument/2006/relationships/tags" Target="../tags/tag106.xml"/><Relationship Id="rId23" Type="http://schemas.openxmlformats.org/officeDocument/2006/relationships/tags" Target="../tags/tag114.xml"/><Relationship Id="rId28" Type="http://schemas.openxmlformats.org/officeDocument/2006/relationships/tags" Target="../tags/tag119.xml"/><Relationship Id="rId36" Type="http://schemas.openxmlformats.org/officeDocument/2006/relationships/tags" Target="../tags/tag127.xml"/><Relationship Id="rId49" Type="http://schemas.openxmlformats.org/officeDocument/2006/relationships/tags" Target="../tags/tag140.xml"/><Relationship Id="rId57" Type="http://schemas.openxmlformats.org/officeDocument/2006/relationships/tags" Target="../tags/tag148.xml"/><Relationship Id="rId106" Type="http://schemas.openxmlformats.org/officeDocument/2006/relationships/tags" Target="../tags/tag197.xml"/><Relationship Id="rId114" Type="http://schemas.openxmlformats.org/officeDocument/2006/relationships/tags" Target="../tags/tag205.xml"/><Relationship Id="rId10" Type="http://schemas.openxmlformats.org/officeDocument/2006/relationships/tags" Target="../tags/tag101.xml"/><Relationship Id="rId31" Type="http://schemas.openxmlformats.org/officeDocument/2006/relationships/tags" Target="../tags/tag122.xml"/><Relationship Id="rId44" Type="http://schemas.openxmlformats.org/officeDocument/2006/relationships/tags" Target="../tags/tag135.xml"/><Relationship Id="rId52" Type="http://schemas.openxmlformats.org/officeDocument/2006/relationships/tags" Target="../tags/tag143.xml"/><Relationship Id="rId60" Type="http://schemas.openxmlformats.org/officeDocument/2006/relationships/tags" Target="../tags/tag151.xml"/><Relationship Id="rId65" Type="http://schemas.openxmlformats.org/officeDocument/2006/relationships/tags" Target="../tags/tag156.xml"/><Relationship Id="rId73" Type="http://schemas.openxmlformats.org/officeDocument/2006/relationships/tags" Target="../tags/tag164.xml"/><Relationship Id="rId78" Type="http://schemas.openxmlformats.org/officeDocument/2006/relationships/tags" Target="../tags/tag169.xml"/><Relationship Id="rId81" Type="http://schemas.openxmlformats.org/officeDocument/2006/relationships/tags" Target="../tags/tag172.xml"/><Relationship Id="rId86" Type="http://schemas.openxmlformats.org/officeDocument/2006/relationships/tags" Target="../tags/tag177.xml"/><Relationship Id="rId94" Type="http://schemas.openxmlformats.org/officeDocument/2006/relationships/tags" Target="../tags/tag185.xml"/><Relationship Id="rId99" Type="http://schemas.openxmlformats.org/officeDocument/2006/relationships/tags" Target="../tags/tag190.xml"/><Relationship Id="rId101" Type="http://schemas.openxmlformats.org/officeDocument/2006/relationships/tags" Target="../tags/tag192.xml"/><Relationship Id="rId4" Type="http://schemas.openxmlformats.org/officeDocument/2006/relationships/tags" Target="../tags/tag95.xml"/><Relationship Id="rId9" Type="http://schemas.openxmlformats.org/officeDocument/2006/relationships/tags" Target="../tags/tag100.xml"/><Relationship Id="rId13" Type="http://schemas.openxmlformats.org/officeDocument/2006/relationships/tags" Target="../tags/tag104.xml"/><Relationship Id="rId18" Type="http://schemas.openxmlformats.org/officeDocument/2006/relationships/tags" Target="../tags/tag109.xml"/><Relationship Id="rId39" Type="http://schemas.openxmlformats.org/officeDocument/2006/relationships/tags" Target="../tags/tag130.xml"/><Relationship Id="rId109" Type="http://schemas.openxmlformats.org/officeDocument/2006/relationships/tags" Target="../tags/tag200.xml"/><Relationship Id="rId34" Type="http://schemas.openxmlformats.org/officeDocument/2006/relationships/tags" Target="../tags/tag125.xml"/><Relationship Id="rId50" Type="http://schemas.openxmlformats.org/officeDocument/2006/relationships/tags" Target="../tags/tag141.xml"/><Relationship Id="rId55" Type="http://schemas.openxmlformats.org/officeDocument/2006/relationships/tags" Target="../tags/tag146.xml"/><Relationship Id="rId76" Type="http://schemas.openxmlformats.org/officeDocument/2006/relationships/tags" Target="../tags/tag167.xml"/><Relationship Id="rId97" Type="http://schemas.openxmlformats.org/officeDocument/2006/relationships/tags" Target="../tags/tag188.xml"/><Relationship Id="rId104" Type="http://schemas.openxmlformats.org/officeDocument/2006/relationships/tags" Target="../tags/tag195.xml"/><Relationship Id="rId7" Type="http://schemas.openxmlformats.org/officeDocument/2006/relationships/tags" Target="../tags/tag98.xml"/><Relationship Id="rId71" Type="http://schemas.openxmlformats.org/officeDocument/2006/relationships/tags" Target="../tags/tag162.xml"/><Relationship Id="rId92" Type="http://schemas.openxmlformats.org/officeDocument/2006/relationships/tags" Target="../tags/tag183.xml"/><Relationship Id="rId2" Type="http://schemas.openxmlformats.org/officeDocument/2006/relationships/tags" Target="../tags/tag93.xml"/><Relationship Id="rId29" Type="http://schemas.openxmlformats.org/officeDocument/2006/relationships/tags" Target="../tags/tag12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youtube.com/watch?v=WiVQcgmIi08"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youtube.com/watch?v=L0k-enzoeOM"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www.youtube.com/watch?v=L0k-enzoe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Life Science: Reproduction and Human Development</a:t>
            </a:r>
            <a:endParaRPr lang="en-CA" dirty="0"/>
          </a:p>
        </p:txBody>
      </p:sp>
      <p:sp>
        <p:nvSpPr>
          <p:cNvPr id="3" name="Subtitle 2"/>
          <p:cNvSpPr>
            <a:spLocks noGrp="1"/>
          </p:cNvSpPr>
          <p:nvPr>
            <p:ph type="subTitle" idx="1"/>
          </p:nvPr>
        </p:nvSpPr>
        <p:spPr/>
        <p:txBody>
          <a:bodyPr/>
          <a:lstStyle/>
          <a:p>
            <a:r>
              <a:rPr lang="en-US" b="1" dirty="0"/>
              <a:t>Examine the process of and influences on the transfer of genetic information and the impact of that understanding on society past and present. [CP, DM]</a:t>
            </a:r>
            <a:endParaRPr lang="en-CA" dirty="0"/>
          </a:p>
        </p:txBody>
      </p:sp>
    </p:spTree>
    <p:extLst>
      <p:ext uri="{BB962C8B-B14F-4D97-AF65-F5344CB8AC3E}">
        <p14:creationId xmlns:p14="http://schemas.microsoft.com/office/powerpoint/2010/main" val="16934055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Genetics – Questions to investigate about it</a:t>
            </a:r>
            <a:br>
              <a:rPr lang="en-CA" dirty="0" smtClean="0"/>
            </a:br>
            <a:r>
              <a:rPr lang="en-US" sz="2000" dirty="0" smtClean="0"/>
              <a:t>Identify </a:t>
            </a:r>
            <a:r>
              <a:rPr lang="en-US" sz="2000" dirty="0"/>
              <a:t>questions to investigate related to genetics.</a:t>
            </a:r>
            <a:endParaRPr lang="en-CA" sz="2000" dirty="0"/>
          </a:p>
        </p:txBody>
      </p:sp>
      <p:sp>
        <p:nvSpPr>
          <p:cNvPr id="3" name="Content Placeholder 2"/>
          <p:cNvSpPr>
            <a:spLocks noGrp="1"/>
          </p:cNvSpPr>
          <p:nvPr>
            <p:ph idx="1"/>
          </p:nvPr>
        </p:nvSpPr>
        <p:spPr>
          <a:xfrm>
            <a:off x="838200" y="1825625"/>
            <a:ext cx="6366641" cy="4351338"/>
          </a:xfrm>
        </p:spPr>
        <p:txBody>
          <a:bodyPr>
            <a:normAutofit lnSpcReduction="10000"/>
          </a:bodyPr>
          <a:lstStyle/>
          <a:p>
            <a:r>
              <a:rPr lang="en-CA" dirty="0" smtClean="0"/>
              <a:t>What is Genetics?</a:t>
            </a:r>
            <a:br>
              <a:rPr lang="en-CA" dirty="0" smtClean="0"/>
            </a:br>
            <a:r>
              <a:rPr lang="en-CA" dirty="0" smtClean="0"/>
              <a:t/>
            </a:r>
            <a:br>
              <a:rPr lang="en-CA" dirty="0" smtClean="0"/>
            </a:br>
            <a:r>
              <a:rPr lang="en-CA" dirty="0" smtClean="0"/>
              <a:t/>
            </a:r>
            <a:br>
              <a:rPr lang="en-CA" dirty="0" smtClean="0"/>
            </a:br>
            <a:endParaRPr lang="en-CA" dirty="0" smtClean="0"/>
          </a:p>
          <a:p>
            <a:r>
              <a:rPr lang="en-CA" dirty="0" smtClean="0"/>
              <a:t>What do I know about it?</a:t>
            </a:r>
          </a:p>
          <a:p>
            <a:endParaRPr lang="en-CA" dirty="0" smtClean="0"/>
          </a:p>
          <a:p>
            <a:r>
              <a:rPr lang="en-CA" dirty="0" smtClean="0"/>
              <a:t>What do I want to know about it?</a:t>
            </a:r>
            <a:br>
              <a:rPr lang="en-CA" dirty="0" smtClean="0"/>
            </a:br>
            <a:endParaRPr lang="en-CA" dirty="0" smtClean="0"/>
          </a:p>
          <a:p>
            <a:endParaRPr lang="en-CA" dirty="0"/>
          </a:p>
          <a:p>
            <a:r>
              <a:rPr lang="en-CA" dirty="0" smtClean="0"/>
              <a:t>How can I learn about it?</a:t>
            </a:r>
            <a:endParaRPr lang="en-CA" dirty="0"/>
          </a:p>
        </p:txBody>
      </p:sp>
      <p:pic>
        <p:nvPicPr>
          <p:cNvPr id="4" name="Picture 3"/>
          <p:cNvPicPr>
            <a:picLocks noChangeAspect="1"/>
          </p:cNvPicPr>
          <p:nvPr/>
        </p:nvPicPr>
        <p:blipFill>
          <a:blip r:embed="rId45">
            <a:extLst>
              <a:ext uri="{28A0092B-C50C-407E-A947-70E740481C1C}">
                <a14:useLocalDpi xmlns:a14="http://schemas.microsoft.com/office/drawing/2010/main" val="0"/>
              </a:ext>
            </a:extLst>
          </a:blip>
          <a:stretch>
            <a:fillRect/>
          </a:stretch>
        </p:blipFill>
        <p:spPr>
          <a:xfrm>
            <a:off x="7759590" y="1690688"/>
            <a:ext cx="3594210" cy="5108028"/>
          </a:xfrm>
          <a:prstGeom prst="rect">
            <a:avLst/>
          </a:prstGeom>
        </p:spPr>
      </p:pic>
      <p:grpSp>
        <p:nvGrpSpPr>
          <p:cNvPr id="63" name="SMARTInkShape-Group9"/>
          <p:cNvGrpSpPr/>
          <p:nvPr/>
        </p:nvGrpSpPr>
        <p:grpSpPr>
          <a:xfrm>
            <a:off x="1297781" y="2655094"/>
            <a:ext cx="130970" cy="142876"/>
            <a:chOff x="1297781" y="2655094"/>
            <a:chExt cx="130970" cy="142876"/>
          </a:xfrm>
        </p:grpSpPr>
        <p:sp>
          <p:nvSpPr>
            <p:cNvPr id="53" name="SMARTInkShape-54"/>
            <p:cNvSpPr/>
            <p:nvPr>
              <p:custDataLst>
                <p:tags r:id="rId34"/>
              </p:custDataLst>
            </p:nvPr>
          </p:nvSpPr>
          <p:spPr>
            <a:xfrm>
              <a:off x="1345406" y="2797969"/>
              <a:ext cx="11908" cy="1"/>
            </a:xfrm>
            <a:custGeom>
              <a:avLst/>
              <a:gdLst/>
              <a:ahLst/>
              <a:cxnLst/>
              <a:rect l="0" t="0" r="0" b="0"/>
              <a:pathLst>
                <a:path w="11908" h="1">
                  <a:moveTo>
                    <a:pt x="0" y="0"/>
                  </a:moveTo>
                  <a:lnTo>
                    <a:pt x="0" y="0"/>
                  </a:lnTo>
                  <a:lnTo>
                    <a:pt x="1190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4" name="SMARTInkShape-55"/>
            <p:cNvSpPr/>
            <p:nvPr>
              <p:custDataLst>
                <p:tags r:id="rId35"/>
              </p:custDataLst>
            </p:nvPr>
          </p:nvSpPr>
          <p:spPr>
            <a:xfrm>
              <a:off x="1321594" y="2655094"/>
              <a:ext cx="11907" cy="1"/>
            </a:xfrm>
            <a:custGeom>
              <a:avLst/>
              <a:gdLst/>
              <a:ahLst/>
              <a:cxnLst/>
              <a:rect l="0" t="0" r="0" b="0"/>
              <a:pathLst>
                <a:path w="11907" h="1">
                  <a:moveTo>
                    <a:pt x="0" y="0"/>
                  </a:moveTo>
                  <a:lnTo>
                    <a:pt x="0" y="0"/>
                  </a:lnTo>
                  <a:lnTo>
                    <a:pt x="1190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5" name="SMARTInkShape-56"/>
            <p:cNvSpPr/>
            <p:nvPr>
              <p:custDataLst>
                <p:tags r:id="rId36"/>
              </p:custDataLst>
            </p:nvPr>
          </p:nvSpPr>
          <p:spPr>
            <a:xfrm>
              <a:off x="1297781" y="2750344"/>
              <a:ext cx="11908" cy="1"/>
            </a:xfrm>
            <a:custGeom>
              <a:avLst/>
              <a:gdLst/>
              <a:ahLst/>
              <a:cxnLst/>
              <a:rect l="0" t="0" r="0" b="0"/>
              <a:pathLst>
                <a:path w="11908" h="1">
                  <a:moveTo>
                    <a:pt x="0" y="0"/>
                  </a:moveTo>
                  <a:lnTo>
                    <a:pt x="0" y="0"/>
                  </a:lnTo>
                  <a:lnTo>
                    <a:pt x="1190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6" name="SMARTInkShape-57"/>
            <p:cNvSpPr/>
            <p:nvPr>
              <p:custDataLst>
                <p:tags r:id="rId37"/>
              </p:custDataLst>
            </p:nvPr>
          </p:nvSpPr>
          <p:spPr>
            <a:xfrm>
              <a:off x="1309688" y="2762250"/>
              <a:ext cx="11907" cy="1"/>
            </a:xfrm>
            <a:custGeom>
              <a:avLst/>
              <a:gdLst/>
              <a:ahLst/>
              <a:cxnLst/>
              <a:rect l="0" t="0" r="0" b="0"/>
              <a:pathLst>
                <a:path w="11907" h="1">
                  <a:moveTo>
                    <a:pt x="0" y="0"/>
                  </a:moveTo>
                  <a:lnTo>
                    <a:pt x="0" y="0"/>
                  </a:lnTo>
                  <a:lnTo>
                    <a:pt x="1190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7" name="SMARTInkShape-58"/>
            <p:cNvSpPr/>
            <p:nvPr>
              <p:custDataLst>
                <p:tags r:id="rId38"/>
              </p:custDataLst>
            </p:nvPr>
          </p:nvSpPr>
          <p:spPr>
            <a:xfrm>
              <a:off x="1381125" y="2797969"/>
              <a:ext cx="11907" cy="1"/>
            </a:xfrm>
            <a:custGeom>
              <a:avLst/>
              <a:gdLst/>
              <a:ahLst/>
              <a:cxnLst/>
              <a:rect l="0" t="0" r="0" b="0"/>
              <a:pathLst>
                <a:path w="11907" h="1">
                  <a:moveTo>
                    <a:pt x="0" y="0"/>
                  </a:moveTo>
                  <a:lnTo>
                    <a:pt x="0" y="0"/>
                  </a:lnTo>
                  <a:lnTo>
                    <a:pt x="1190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8" name="SMARTInkShape-59"/>
            <p:cNvSpPr/>
            <p:nvPr>
              <p:custDataLst>
                <p:tags r:id="rId39"/>
              </p:custDataLst>
            </p:nvPr>
          </p:nvSpPr>
          <p:spPr>
            <a:xfrm>
              <a:off x="1404938" y="2774156"/>
              <a:ext cx="11907" cy="1"/>
            </a:xfrm>
            <a:custGeom>
              <a:avLst/>
              <a:gdLst/>
              <a:ahLst/>
              <a:cxnLst/>
              <a:rect l="0" t="0" r="0" b="0"/>
              <a:pathLst>
                <a:path w="11907" h="1">
                  <a:moveTo>
                    <a:pt x="0" y="0"/>
                  </a:moveTo>
                  <a:lnTo>
                    <a:pt x="0" y="0"/>
                  </a:lnTo>
                  <a:lnTo>
                    <a:pt x="1190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9" name="SMARTInkShape-60"/>
            <p:cNvSpPr/>
            <p:nvPr>
              <p:custDataLst>
                <p:tags r:id="rId40"/>
              </p:custDataLst>
            </p:nvPr>
          </p:nvSpPr>
          <p:spPr>
            <a:xfrm>
              <a:off x="1404938" y="2738438"/>
              <a:ext cx="11907" cy="11907"/>
            </a:xfrm>
            <a:custGeom>
              <a:avLst/>
              <a:gdLst/>
              <a:ahLst/>
              <a:cxnLst/>
              <a:rect l="0" t="0" r="0" b="0"/>
              <a:pathLst>
                <a:path w="11907" h="11907">
                  <a:moveTo>
                    <a:pt x="0" y="11906"/>
                  </a:moveTo>
                  <a:lnTo>
                    <a:pt x="0" y="11906"/>
                  </a:lnTo>
                  <a:lnTo>
                    <a:pt x="1190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0" name="SMARTInkShape-61"/>
            <p:cNvSpPr/>
            <p:nvPr>
              <p:custDataLst>
                <p:tags r:id="rId41"/>
              </p:custDataLst>
            </p:nvPr>
          </p:nvSpPr>
          <p:spPr>
            <a:xfrm>
              <a:off x="1416844" y="2690813"/>
              <a:ext cx="1" cy="23813"/>
            </a:xfrm>
            <a:custGeom>
              <a:avLst/>
              <a:gdLst/>
              <a:ahLst/>
              <a:cxnLst/>
              <a:rect l="0" t="0" r="0" b="0"/>
              <a:pathLst>
                <a:path w="1" h="23813">
                  <a:moveTo>
                    <a:pt x="0" y="23812"/>
                  </a:moveTo>
                  <a:lnTo>
                    <a:pt x="0" y="23812"/>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1" name="SMARTInkShape-62"/>
            <p:cNvSpPr/>
            <p:nvPr>
              <p:custDataLst>
                <p:tags r:id="rId42"/>
              </p:custDataLst>
            </p:nvPr>
          </p:nvSpPr>
          <p:spPr>
            <a:xfrm>
              <a:off x="1416844" y="2678906"/>
              <a:ext cx="11907" cy="1"/>
            </a:xfrm>
            <a:custGeom>
              <a:avLst/>
              <a:gdLst/>
              <a:ahLst/>
              <a:cxnLst/>
              <a:rect l="0" t="0" r="0" b="0"/>
              <a:pathLst>
                <a:path w="11907" h="1">
                  <a:moveTo>
                    <a:pt x="0" y="0"/>
                  </a:moveTo>
                  <a:lnTo>
                    <a:pt x="0" y="0"/>
                  </a:lnTo>
                  <a:lnTo>
                    <a:pt x="1190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2" name="SMARTInkShape-63"/>
            <p:cNvSpPr/>
            <p:nvPr>
              <p:custDataLst>
                <p:tags r:id="rId43"/>
              </p:custDataLst>
            </p:nvPr>
          </p:nvSpPr>
          <p:spPr>
            <a:xfrm>
              <a:off x="1416844" y="2678906"/>
              <a:ext cx="11907" cy="1"/>
            </a:xfrm>
            <a:custGeom>
              <a:avLst/>
              <a:gdLst/>
              <a:ahLst/>
              <a:cxnLst/>
              <a:rect l="0" t="0" r="0" b="0"/>
              <a:pathLst>
                <a:path w="11907" h="1">
                  <a:moveTo>
                    <a:pt x="0" y="0"/>
                  </a:moveTo>
                  <a:lnTo>
                    <a:pt x="0" y="0"/>
                  </a:lnTo>
                  <a:lnTo>
                    <a:pt x="1190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sp>
        <p:nvSpPr>
          <p:cNvPr id="64" name="SMARTInkShape-64"/>
          <p:cNvSpPr/>
          <p:nvPr>
            <p:custDataLst>
              <p:tags r:id="rId1"/>
            </p:custDataLst>
          </p:nvPr>
        </p:nvSpPr>
        <p:spPr>
          <a:xfrm>
            <a:off x="4083844" y="7150714"/>
            <a:ext cx="290496" cy="147818"/>
          </a:xfrm>
          <a:custGeom>
            <a:avLst/>
            <a:gdLst/>
            <a:ahLst/>
            <a:cxnLst/>
            <a:rect l="0" t="0" r="0" b="0"/>
            <a:pathLst>
              <a:path w="290496" h="147818">
                <a:moveTo>
                  <a:pt x="290495" y="0"/>
                </a:moveTo>
                <a:lnTo>
                  <a:pt x="290495" y="0"/>
                </a:lnTo>
                <a:lnTo>
                  <a:pt x="241156" y="24957"/>
                </a:lnTo>
                <a:lnTo>
                  <a:pt x="191099" y="43879"/>
                </a:lnTo>
                <a:lnTo>
                  <a:pt x="141670" y="61680"/>
                </a:lnTo>
                <a:lnTo>
                  <a:pt x="85850" y="89302"/>
                </a:lnTo>
                <a:lnTo>
                  <a:pt x="29360" y="131266"/>
                </a:lnTo>
                <a:lnTo>
                  <a:pt x="0" y="14781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5" name="SMARTInkShape-65"/>
          <p:cNvSpPr/>
          <p:nvPr>
            <p:custDataLst>
              <p:tags r:id="rId2"/>
            </p:custDataLst>
          </p:nvPr>
        </p:nvSpPr>
        <p:spPr>
          <a:xfrm>
            <a:off x="7346156" y="2297906"/>
            <a:ext cx="35718" cy="166689"/>
          </a:xfrm>
          <a:custGeom>
            <a:avLst/>
            <a:gdLst/>
            <a:ahLst/>
            <a:cxnLst/>
            <a:rect l="0" t="0" r="0" b="0"/>
            <a:pathLst>
              <a:path w="35718" h="166689">
                <a:moveTo>
                  <a:pt x="23813" y="0"/>
                </a:moveTo>
                <a:lnTo>
                  <a:pt x="23813" y="0"/>
                </a:lnTo>
                <a:lnTo>
                  <a:pt x="13561" y="0"/>
                </a:lnTo>
                <a:lnTo>
                  <a:pt x="23365" y="0"/>
                </a:lnTo>
                <a:lnTo>
                  <a:pt x="23801" y="17737"/>
                </a:lnTo>
                <a:lnTo>
                  <a:pt x="27335" y="24640"/>
                </a:lnTo>
                <a:lnTo>
                  <a:pt x="31993" y="32118"/>
                </a:lnTo>
                <a:lnTo>
                  <a:pt x="34983" y="47698"/>
                </a:lnTo>
                <a:lnTo>
                  <a:pt x="35713" y="106421"/>
                </a:lnTo>
                <a:lnTo>
                  <a:pt x="35717" y="122886"/>
                </a:lnTo>
                <a:lnTo>
                  <a:pt x="32191" y="130904"/>
                </a:lnTo>
                <a:lnTo>
                  <a:pt x="17982" y="148495"/>
                </a:lnTo>
                <a:lnTo>
                  <a:pt x="11079" y="151988"/>
                </a:lnTo>
                <a:lnTo>
                  <a:pt x="2189" y="154230"/>
                </a:lnTo>
                <a:lnTo>
                  <a:pt x="1459" y="155736"/>
                </a:lnTo>
                <a:lnTo>
                  <a:pt x="0" y="16668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nvGrpSpPr>
          <p:cNvPr id="75" name="SMARTInkShape-Group12"/>
          <p:cNvGrpSpPr/>
          <p:nvPr/>
        </p:nvGrpSpPr>
        <p:grpSpPr>
          <a:xfrm>
            <a:off x="6119816" y="1988358"/>
            <a:ext cx="1178567" cy="595295"/>
            <a:chOff x="6119816" y="1988358"/>
            <a:chExt cx="1178567" cy="595295"/>
          </a:xfrm>
        </p:grpSpPr>
        <p:sp>
          <p:nvSpPr>
            <p:cNvPr id="66" name="SMARTInkShape-66"/>
            <p:cNvSpPr/>
            <p:nvPr>
              <p:custDataLst>
                <p:tags r:id="rId25"/>
              </p:custDataLst>
            </p:nvPr>
          </p:nvSpPr>
          <p:spPr>
            <a:xfrm>
              <a:off x="7155656" y="2202656"/>
              <a:ext cx="142727" cy="202408"/>
            </a:xfrm>
            <a:custGeom>
              <a:avLst/>
              <a:gdLst/>
              <a:ahLst/>
              <a:cxnLst/>
              <a:rect l="0" t="0" r="0" b="0"/>
              <a:pathLst>
                <a:path w="142727" h="202408">
                  <a:moveTo>
                    <a:pt x="71438" y="11907"/>
                  </a:moveTo>
                  <a:lnTo>
                    <a:pt x="71438" y="11907"/>
                  </a:lnTo>
                  <a:lnTo>
                    <a:pt x="71438" y="4"/>
                  </a:lnTo>
                  <a:lnTo>
                    <a:pt x="53357" y="0"/>
                  </a:lnTo>
                  <a:lnTo>
                    <a:pt x="51446" y="1323"/>
                  </a:lnTo>
                  <a:lnTo>
                    <a:pt x="50172" y="3528"/>
                  </a:lnTo>
                  <a:lnTo>
                    <a:pt x="49324" y="6321"/>
                  </a:lnTo>
                  <a:lnTo>
                    <a:pt x="47435" y="8183"/>
                  </a:lnTo>
                  <a:lnTo>
                    <a:pt x="37523" y="11416"/>
                  </a:lnTo>
                  <a:lnTo>
                    <a:pt x="29933" y="11761"/>
                  </a:lnTo>
                  <a:lnTo>
                    <a:pt x="27893" y="13132"/>
                  </a:lnTo>
                  <a:lnTo>
                    <a:pt x="26533" y="15370"/>
                  </a:lnTo>
                  <a:lnTo>
                    <a:pt x="24351" y="22145"/>
                  </a:lnTo>
                  <a:lnTo>
                    <a:pt x="149" y="47476"/>
                  </a:lnTo>
                  <a:lnTo>
                    <a:pt x="1" y="59488"/>
                  </a:lnTo>
                  <a:lnTo>
                    <a:pt x="56772" y="59532"/>
                  </a:lnTo>
                  <a:lnTo>
                    <a:pt x="64037" y="59532"/>
                  </a:lnTo>
                  <a:lnTo>
                    <a:pt x="66505" y="60854"/>
                  </a:lnTo>
                  <a:lnTo>
                    <a:pt x="68148" y="63059"/>
                  </a:lnTo>
                  <a:lnTo>
                    <a:pt x="69245" y="65852"/>
                  </a:lnTo>
                  <a:lnTo>
                    <a:pt x="71299" y="67714"/>
                  </a:lnTo>
                  <a:lnTo>
                    <a:pt x="77109" y="69783"/>
                  </a:lnTo>
                  <a:lnTo>
                    <a:pt x="99369" y="71292"/>
                  </a:lnTo>
                  <a:lnTo>
                    <a:pt x="101965" y="72664"/>
                  </a:lnTo>
                  <a:lnTo>
                    <a:pt x="103695" y="74901"/>
                  </a:lnTo>
                  <a:lnTo>
                    <a:pt x="104848" y="77715"/>
                  </a:lnTo>
                  <a:lnTo>
                    <a:pt x="106941" y="79592"/>
                  </a:lnTo>
                  <a:lnTo>
                    <a:pt x="112793" y="81676"/>
                  </a:lnTo>
                  <a:lnTo>
                    <a:pt x="114883" y="83555"/>
                  </a:lnTo>
                  <a:lnTo>
                    <a:pt x="128242" y="107401"/>
                  </a:lnTo>
                  <a:lnTo>
                    <a:pt x="130430" y="116759"/>
                  </a:lnTo>
                  <a:lnTo>
                    <a:pt x="139045" y="128113"/>
                  </a:lnTo>
                  <a:lnTo>
                    <a:pt x="141740" y="139236"/>
                  </a:lnTo>
                  <a:lnTo>
                    <a:pt x="142726" y="152473"/>
                  </a:lnTo>
                  <a:lnTo>
                    <a:pt x="133432" y="167429"/>
                  </a:lnTo>
                  <a:lnTo>
                    <a:pt x="132612" y="171151"/>
                  </a:lnTo>
                  <a:lnTo>
                    <a:pt x="130741" y="173632"/>
                  </a:lnTo>
                  <a:lnTo>
                    <a:pt x="109913" y="186647"/>
                  </a:lnTo>
                  <a:lnTo>
                    <a:pt x="98860" y="189359"/>
                  </a:lnTo>
                  <a:lnTo>
                    <a:pt x="40913" y="190499"/>
                  </a:lnTo>
                  <a:lnTo>
                    <a:pt x="19349" y="190500"/>
                  </a:lnTo>
                  <a:lnTo>
                    <a:pt x="16868" y="191823"/>
                  </a:lnTo>
                  <a:lnTo>
                    <a:pt x="15215" y="194028"/>
                  </a:lnTo>
                  <a:lnTo>
                    <a:pt x="14112" y="196821"/>
                  </a:lnTo>
                  <a:lnTo>
                    <a:pt x="12054" y="198683"/>
                  </a:lnTo>
                  <a:lnTo>
                    <a:pt x="0" y="20240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7" name="SMARTInkShape-67"/>
            <p:cNvSpPr/>
            <p:nvPr>
              <p:custDataLst>
                <p:tags r:id="rId26"/>
              </p:custDataLst>
            </p:nvPr>
          </p:nvSpPr>
          <p:spPr>
            <a:xfrm>
              <a:off x="6869906" y="2166982"/>
              <a:ext cx="321470" cy="226016"/>
            </a:xfrm>
            <a:custGeom>
              <a:avLst/>
              <a:gdLst/>
              <a:ahLst/>
              <a:cxnLst/>
              <a:rect l="0" t="0" r="0" b="0"/>
              <a:pathLst>
                <a:path w="321470" h="226016">
                  <a:moveTo>
                    <a:pt x="0" y="23768"/>
                  </a:moveTo>
                  <a:lnTo>
                    <a:pt x="0" y="23768"/>
                  </a:lnTo>
                  <a:lnTo>
                    <a:pt x="0" y="53265"/>
                  </a:lnTo>
                  <a:lnTo>
                    <a:pt x="3528" y="60249"/>
                  </a:lnTo>
                  <a:lnTo>
                    <a:pt x="8183" y="67763"/>
                  </a:lnTo>
                  <a:lnTo>
                    <a:pt x="11171" y="83366"/>
                  </a:lnTo>
                  <a:lnTo>
                    <a:pt x="11761" y="99187"/>
                  </a:lnTo>
                  <a:lnTo>
                    <a:pt x="15370" y="107118"/>
                  </a:lnTo>
                  <a:lnTo>
                    <a:pt x="20060" y="115052"/>
                  </a:lnTo>
                  <a:lnTo>
                    <a:pt x="23072" y="130925"/>
                  </a:lnTo>
                  <a:lnTo>
                    <a:pt x="23666" y="146799"/>
                  </a:lnTo>
                  <a:lnTo>
                    <a:pt x="27276" y="154737"/>
                  </a:lnTo>
                  <a:lnTo>
                    <a:pt x="31967" y="162674"/>
                  </a:lnTo>
                  <a:lnTo>
                    <a:pt x="34978" y="178549"/>
                  </a:lnTo>
                  <a:lnTo>
                    <a:pt x="35719" y="214268"/>
                  </a:lnTo>
                  <a:lnTo>
                    <a:pt x="35719" y="158673"/>
                  </a:lnTo>
                  <a:lnTo>
                    <a:pt x="35719" y="99174"/>
                  </a:lnTo>
                  <a:lnTo>
                    <a:pt x="35719" y="43569"/>
                  </a:lnTo>
                  <a:lnTo>
                    <a:pt x="39247" y="35655"/>
                  </a:lnTo>
                  <a:lnTo>
                    <a:pt x="45970" y="26116"/>
                  </a:lnTo>
                  <a:lnTo>
                    <a:pt x="47582" y="12413"/>
                  </a:lnTo>
                  <a:lnTo>
                    <a:pt x="57873" y="1659"/>
                  </a:lnTo>
                  <a:lnTo>
                    <a:pt x="69637" y="105"/>
                  </a:lnTo>
                  <a:lnTo>
                    <a:pt x="77225" y="0"/>
                  </a:lnTo>
                  <a:lnTo>
                    <a:pt x="79264" y="1308"/>
                  </a:lnTo>
                  <a:lnTo>
                    <a:pt x="80625" y="3503"/>
                  </a:lnTo>
                  <a:lnTo>
                    <a:pt x="81532" y="6289"/>
                  </a:lnTo>
                  <a:lnTo>
                    <a:pt x="83459" y="8147"/>
                  </a:lnTo>
                  <a:lnTo>
                    <a:pt x="93436" y="11373"/>
                  </a:lnTo>
                  <a:lnTo>
                    <a:pt x="94444" y="15172"/>
                  </a:lnTo>
                  <a:lnTo>
                    <a:pt x="94713" y="18037"/>
                  </a:lnTo>
                  <a:lnTo>
                    <a:pt x="98540" y="24749"/>
                  </a:lnTo>
                  <a:lnTo>
                    <a:pt x="101412" y="28391"/>
                  </a:lnTo>
                  <a:lnTo>
                    <a:pt x="108132" y="32437"/>
                  </a:lnTo>
                  <a:lnTo>
                    <a:pt x="111776" y="33516"/>
                  </a:lnTo>
                  <a:lnTo>
                    <a:pt x="114204" y="35558"/>
                  </a:lnTo>
                  <a:lnTo>
                    <a:pt x="116903" y="41355"/>
                  </a:lnTo>
                  <a:lnTo>
                    <a:pt x="119959" y="55856"/>
                  </a:lnTo>
                  <a:lnTo>
                    <a:pt x="127119" y="67524"/>
                  </a:lnTo>
                  <a:lnTo>
                    <a:pt x="130462" y="80961"/>
                  </a:lnTo>
                  <a:lnTo>
                    <a:pt x="139051" y="92343"/>
                  </a:lnTo>
                  <a:lnTo>
                    <a:pt x="141742" y="103471"/>
                  </a:lnTo>
                  <a:lnTo>
                    <a:pt x="142726" y="123030"/>
                  </a:lnTo>
                  <a:lnTo>
                    <a:pt x="146337" y="130943"/>
                  </a:lnTo>
                  <a:lnTo>
                    <a:pt x="153113" y="140482"/>
                  </a:lnTo>
                  <a:lnTo>
                    <a:pt x="154287" y="148455"/>
                  </a:lnTo>
                  <a:lnTo>
                    <a:pt x="155775" y="150549"/>
                  </a:lnTo>
                  <a:lnTo>
                    <a:pt x="158090" y="151945"/>
                  </a:lnTo>
                  <a:lnTo>
                    <a:pt x="160956" y="152876"/>
                  </a:lnTo>
                  <a:lnTo>
                    <a:pt x="162866" y="154819"/>
                  </a:lnTo>
                  <a:lnTo>
                    <a:pt x="166539" y="166104"/>
                  </a:lnTo>
                  <a:lnTo>
                    <a:pt x="172964" y="166483"/>
                  </a:lnTo>
                  <a:lnTo>
                    <a:pt x="174841" y="167860"/>
                  </a:lnTo>
                  <a:lnTo>
                    <a:pt x="176926" y="172916"/>
                  </a:lnTo>
                  <a:lnTo>
                    <a:pt x="178805" y="173471"/>
                  </a:lnTo>
                  <a:lnTo>
                    <a:pt x="189967" y="166987"/>
                  </a:lnTo>
                  <a:lnTo>
                    <a:pt x="200705" y="166673"/>
                  </a:lnTo>
                  <a:lnTo>
                    <a:pt x="211576" y="158466"/>
                  </a:lnTo>
                  <a:lnTo>
                    <a:pt x="224029" y="155228"/>
                  </a:lnTo>
                  <a:lnTo>
                    <a:pt x="224759" y="153741"/>
                  </a:lnTo>
                  <a:lnTo>
                    <a:pt x="225570" y="148562"/>
                  </a:lnTo>
                  <a:lnTo>
                    <a:pt x="227109" y="146651"/>
                  </a:lnTo>
                  <a:lnTo>
                    <a:pt x="232347" y="144529"/>
                  </a:lnTo>
                  <a:lnTo>
                    <a:pt x="234273" y="142640"/>
                  </a:lnTo>
                  <a:lnTo>
                    <a:pt x="236414" y="137013"/>
                  </a:lnTo>
                  <a:lnTo>
                    <a:pt x="237618" y="126408"/>
                  </a:lnTo>
                  <a:lnTo>
                    <a:pt x="239110" y="123944"/>
                  </a:lnTo>
                  <a:lnTo>
                    <a:pt x="241427" y="122302"/>
                  </a:lnTo>
                  <a:lnTo>
                    <a:pt x="244295" y="121208"/>
                  </a:lnTo>
                  <a:lnTo>
                    <a:pt x="246207" y="119155"/>
                  </a:lnTo>
                  <a:lnTo>
                    <a:pt x="249528" y="108959"/>
                  </a:lnTo>
                  <a:lnTo>
                    <a:pt x="250030" y="73241"/>
                  </a:lnTo>
                  <a:lnTo>
                    <a:pt x="239780" y="61304"/>
                  </a:lnTo>
                  <a:lnTo>
                    <a:pt x="238271" y="49395"/>
                  </a:lnTo>
                  <a:lnTo>
                    <a:pt x="236899" y="48790"/>
                  </a:lnTo>
                  <a:lnTo>
                    <a:pt x="208142" y="47581"/>
                  </a:lnTo>
                  <a:lnTo>
                    <a:pt x="206230" y="48904"/>
                  </a:lnTo>
                  <a:lnTo>
                    <a:pt x="204956" y="51108"/>
                  </a:lnTo>
                  <a:lnTo>
                    <a:pt x="204106" y="53901"/>
                  </a:lnTo>
                  <a:lnTo>
                    <a:pt x="202217" y="55763"/>
                  </a:lnTo>
                  <a:lnTo>
                    <a:pt x="196590" y="57832"/>
                  </a:lnTo>
                  <a:lnTo>
                    <a:pt x="194560" y="59706"/>
                  </a:lnTo>
                  <a:lnTo>
                    <a:pt x="192305" y="65317"/>
                  </a:lnTo>
                  <a:lnTo>
                    <a:pt x="189209" y="92372"/>
                  </a:lnTo>
                  <a:lnTo>
                    <a:pt x="182327" y="103479"/>
                  </a:lnTo>
                  <a:lnTo>
                    <a:pt x="179332" y="119085"/>
                  </a:lnTo>
                  <a:lnTo>
                    <a:pt x="178596" y="170655"/>
                  </a:lnTo>
                  <a:lnTo>
                    <a:pt x="179918" y="173286"/>
                  </a:lnTo>
                  <a:lnTo>
                    <a:pt x="182122" y="175041"/>
                  </a:lnTo>
                  <a:lnTo>
                    <a:pt x="184915" y="176210"/>
                  </a:lnTo>
                  <a:lnTo>
                    <a:pt x="186776" y="178313"/>
                  </a:lnTo>
                  <a:lnTo>
                    <a:pt x="193292" y="191193"/>
                  </a:lnTo>
                  <a:lnTo>
                    <a:pt x="208194" y="208029"/>
                  </a:lnTo>
                  <a:lnTo>
                    <a:pt x="215120" y="211495"/>
                  </a:lnTo>
                  <a:lnTo>
                    <a:pt x="272394" y="225367"/>
                  </a:lnTo>
                  <a:lnTo>
                    <a:pt x="283112" y="226015"/>
                  </a:lnTo>
                  <a:lnTo>
                    <a:pt x="298354" y="216729"/>
                  </a:lnTo>
                  <a:lnTo>
                    <a:pt x="307349" y="214754"/>
                  </a:lnTo>
                  <a:lnTo>
                    <a:pt x="308087" y="213269"/>
                  </a:lnTo>
                  <a:lnTo>
                    <a:pt x="309369" y="204059"/>
                  </a:lnTo>
                  <a:lnTo>
                    <a:pt x="321469" y="19045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8" name="SMARTInkShape-68"/>
            <p:cNvSpPr/>
            <p:nvPr>
              <p:custDataLst>
                <p:tags r:id="rId27"/>
              </p:custDataLst>
            </p:nvPr>
          </p:nvSpPr>
          <p:spPr>
            <a:xfrm>
              <a:off x="6631781" y="2166950"/>
              <a:ext cx="285751" cy="261926"/>
            </a:xfrm>
            <a:custGeom>
              <a:avLst/>
              <a:gdLst/>
              <a:ahLst/>
              <a:cxnLst/>
              <a:rect l="0" t="0" r="0" b="0"/>
              <a:pathLst>
                <a:path w="285751" h="261926">
                  <a:moveTo>
                    <a:pt x="0" y="261925"/>
                  </a:moveTo>
                  <a:lnTo>
                    <a:pt x="0" y="261925"/>
                  </a:lnTo>
                  <a:lnTo>
                    <a:pt x="6321" y="255604"/>
                  </a:lnTo>
                  <a:lnTo>
                    <a:pt x="12951" y="252501"/>
                  </a:lnTo>
                  <a:lnTo>
                    <a:pt x="16572" y="251674"/>
                  </a:lnTo>
                  <a:lnTo>
                    <a:pt x="18986" y="249799"/>
                  </a:lnTo>
                  <a:lnTo>
                    <a:pt x="21667" y="244188"/>
                  </a:lnTo>
                  <a:lnTo>
                    <a:pt x="23705" y="242163"/>
                  </a:lnTo>
                  <a:lnTo>
                    <a:pt x="40196" y="232325"/>
                  </a:lnTo>
                  <a:lnTo>
                    <a:pt x="44324" y="225398"/>
                  </a:lnTo>
                  <a:lnTo>
                    <a:pt x="45424" y="221699"/>
                  </a:lnTo>
                  <a:lnTo>
                    <a:pt x="47481" y="219233"/>
                  </a:lnTo>
                  <a:lnTo>
                    <a:pt x="64004" y="208629"/>
                  </a:lnTo>
                  <a:lnTo>
                    <a:pt x="68134" y="201637"/>
                  </a:lnTo>
                  <a:lnTo>
                    <a:pt x="69235" y="197920"/>
                  </a:lnTo>
                  <a:lnTo>
                    <a:pt x="71292" y="195443"/>
                  </a:lnTo>
                  <a:lnTo>
                    <a:pt x="95474" y="181354"/>
                  </a:lnTo>
                  <a:lnTo>
                    <a:pt x="99368" y="180430"/>
                  </a:lnTo>
                  <a:lnTo>
                    <a:pt x="101965" y="178491"/>
                  </a:lnTo>
                  <a:lnTo>
                    <a:pt x="103695" y="175875"/>
                  </a:lnTo>
                  <a:lnTo>
                    <a:pt x="106941" y="169441"/>
                  </a:lnTo>
                  <a:lnTo>
                    <a:pt x="112793" y="162172"/>
                  </a:lnTo>
                  <a:lnTo>
                    <a:pt x="119805" y="158059"/>
                  </a:lnTo>
                  <a:lnTo>
                    <a:pt x="128764" y="155419"/>
                  </a:lnTo>
                  <a:lnTo>
                    <a:pt x="140039" y="146715"/>
                  </a:lnTo>
                  <a:lnTo>
                    <a:pt x="147348" y="144574"/>
                  </a:lnTo>
                  <a:lnTo>
                    <a:pt x="149825" y="142681"/>
                  </a:lnTo>
                  <a:lnTo>
                    <a:pt x="164840" y="121240"/>
                  </a:lnTo>
                  <a:lnTo>
                    <a:pt x="169395" y="120024"/>
                  </a:lnTo>
                  <a:lnTo>
                    <a:pt x="172461" y="119699"/>
                  </a:lnTo>
                  <a:lnTo>
                    <a:pt x="174505" y="118160"/>
                  </a:lnTo>
                  <a:lnTo>
                    <a:pt x="188686" y="97400"/>
                  </a:lnTo>
                  <a:lnTo>
                    <a:pt x="189962" y="89558"/>
                  </a:lnTo>
                  <a:lnTo>
                    <a:pt x="190453" y="73627"/>
                  </a:lnTo>
                  <a:lnTo>
                    <a:pt x="198673" y="62354"/>
                  </a:lnTo>
                  <a:lnTo>
                    <a:pt x="200748" y="55046"/>
                  </a:lnTo>
                  <a:lnTo>
                    <a:pt x="199977" y="52568"/>
                  </a:lnTo>
                  <a:lnTo>
                    <a:pt x="198141" y="50917"/>
                  </a:lnTo>
                  <a:lnTo>
                    <a:pt x="195595" y="49815"/>
                  </a:lnTo>
                  <a:lnTo>
                    <a:pt x="193897" y="47758"/>
                  </a:lnTo>
                  <a:lnTo>
                    <a:pt x="192009" y="41944"/>
                  </a:lnTo>
                  <a:lnTo>
                    <a:pt x="190539" y="18132"/>
                  </a:lnTo>
                  <a:lnTo>
                    <a:pt x="189203" y="16052"/>
                  </a:lnTo>
                  <a:lnTo>
                    <a:pt x="186990" y="14666"/>
                  </a:lnTo>
                  <a:lnTo>
                    <a:pt x="179085" y="12056"/>
                  </a:lnTo>
                  <a:lnTo>
                    <a:pt x="168386" y="1657"/>
                  </a:lnTo>
                  <a:lnTo>
                    <a:pt x="156585" y="134"/>
                  </a:lnTo>
                  <a:lnTo>
                    <a:pt x="144688" y="0"/>
                  </a:lnTo>
                  <a:lnTo>
                    <a:pt x="144084" y="1319"/>
                  </a:lnTo>
                  <a:lnTo>
                    <a:pt x="143413" y="6312"/>
                  </a:lnTo>
                  <a:lnTo>
                    <a:pt x="141911" y="8172"/>
                  </a:lnTo>
                  <a:lnTo>
                    <a:pt x="132671" y="11404"/>
                  </a:lnTo>
                  <a:lnTo>
                    <a:pt x="131726" y="15204"/>
                  </a:lnTo>
                  <a:lnTo>
                    <a:pt x="131119" y="22102"/>
                  </a:lnTo>
                  <a:lnTo>
                    <a:pt x="122816" y="32970"/>
                  </a:lnTo>
                  <a:lnTo>
                    <a:pt x="120175" y="44009"/>
                  </a:lnTo>
                  <a:lnTo>
                    <a:pt x="119064" y="103502"/>
                  </a:lnTo>
                  <a:lnTo>
                    <a:pt x="119063" y="135419"/>
                  </a:lnTo>
                  <a:lnTo>
                    <a:pt x="122590" y="143082"/>
                  </a:lnTo>
                  <a:lnTo>
                    <a:pt x="127245" y="150898"/>
                  </a:lnTo>
                  <a:lnTo>
                    <a:pt x="131189" y="162735"/>
                  </a:lnTo>
                  <a:lnTo>
                    <a:pt x="159289" y="194947"/>
                  </a:lnTo>
                  <a:lnTo>
                    <a:pt x="212863" y="222698"/>
                  </a:lnTo>
                  <a:lnTo>
                    <a:pt x="228574" y="225898"/>
                  </a:lnTo>
                  <a:lnTo>
                    <a:pt x="242559" y="226145"/>
                  </a:lnTo>
                  <a:lnTo>
                    <a:pt x="245050" y="224843"/>
                  </a:lnTo>
                  <a:lnTo>
                    <a:pt x="246711" y="222651"/>
                  </a:lnTo>
                  <a:lnTo>
                    <a:pt x="247818" y="219867"/>
                  </a:lnTo>
                  <a:lnTo>
                    <a:pt x="249879" y="218012"/>
                  </a:lnTo>
                  <a:lnTo>
                    <a:pt x="261390" y="214445"/>
                  </a:lnTo>
                  <a:lnTo>
                    <a:pt x="272140" y="204061"/>
                  </a:lnTo>
                  <a:lnTo>
                    <a:pt x="285750" y="2023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9" name="SMARTInkShape-69"/>
            <p:cNvSpPr/>
            <p:nvPr>
              <p:custDataLst>
                <p:tags r:id="rId28"/>
              </p:custDataLst>
            </p:nvPr>
          </p:nvSpPr>
          <p:spPr>
            <a:xfrm>
              <a:off x="6596063" y="2476500"/>
              <a:ext cx="83344" cy="107153"/>
            </a:xfrm>
            <a:custGeom>
              <a:avLst/>
              <a:gdLst/>
              <a:ahLst/>
              <a:cxnLst/>
              <a:rect l="0" t="0" r="0" b="0"/>
              <a:pathLst>
                <a:path w="83344" h="107153">
                  <a:moveTo>
                    <a:pt x="83343" y="71438"/>
                  </a:moveTo>
                  <a:lnTo>
                    <a:pt x="83343" y="71438"/>
                  </a:lnTo>
                  <a:lnTo>
                    <a:pt x="83343" y="64578"/>
                  </a:lnTo>
                  <a:lnTo>
                    <a:pt x="83343" y="87907"/>
                  </a:lnTo>
                  <a:lnTo>
                    <a:pt x="82021" y="90355"/>
                  </a:lnTo>
                  <a:lnTo>
                    <a:pt x="79816" y="91986"/>
                  </a:lnTo>
                  <a:lnTo>
                    <a:pt x="77023" y="93074"/>
                  </a:lnTo>
                  <a:lnTo>
                    <a:pt x="75161" y="95122"/>
                  </a:lnTo>
                  <a:lnTo>
                    <a:pt x="73092" y="100926"/>
                  </a:lnTo>
                  <a:lnTo>
                    <a:pt x="71217" y="103003"/>
                  </a:lnTo>
                  <a:lnTo>
                    <a:pt x="61331" y="106609"/>
                  </a:lnTo>
                  <a:lnTo>
                    <a:pt x="37533" y="107152"/>
                  </a:lnTo>
                  <a:lnTo>
                    <a:pt x="18029" y="89420"/>
                  </a:lnTo>
                  <a:lnTo>
                    <a:pt x="14627" y="82516"/>
                  </a:lnTo>
                  <a:lnTo>
                    <a:pt x="12444" y="73626"/>
                  </a:lnTo>
                  <a:lnTo>
                    <a:pt x="3829" y="62364"/>
                  </a:lnTo>
                  <a:lnTo>
                    <a:pt x="1134" y="51257"/>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70" name="SMARTInkShape-70"/>
            <p:cNvSpPr/>
            <p:nvPr>
              <p:custDataLst>
                <p:tags r:id="rId29"/>
              </p:custDataLst>
            </p:nvPr>
          </p:nvSpPr>
          <p:spPr>
            <a:xfrm>
              <a:off x="6584171" y="2178845"/>
              <a:ext cx="119049" cy="273844"/>
            </a:xfrm>
            <a:custGeom>
              <a:avLst/>
              <a:gdLst/>
              <a:ahLst/>
              <a:cxnLst/>
              <a:rect l="0" t="0" r="0" b="0"/>
              <a:pathLst>
                <a:path w="119049" h="273844">
                  <a:moveTo>
                    <a:pt x="119048" y="107155"/>
                  </a:moveTo>
                  <a:lnTo>
                    <a:pt x="119048" y="107155"/>
                  </a:lnTo>
                  <a:lnTo>
                    <a:pt x="108245" y="65241"/>
                  </a:lnTo>
                  <a:lnTo>
                    <a:pt x="107287" y="50205"/>
                  </a:lnTo>
                  <a:lnTo>
                    <a:pt x="96903" y="37599"/>
                  </a:lnTo>
                  <a:lnTo>
                    <a:pt x="94242" y="26584"/>
                  </a:lnTo>
                  <a:lnTo>
                    <a:pt x="77512" y="6235"/>
                  </a:lnTo>
                  <a:lnTo>
                    <a:pt x="70601" y="2770"/>
                  </a:lnTo>
                  <a:lnTo>
                    <a:pt x="53845" y="161"/>
                  </a:lnTo>
                  <a:lnTo>
                    <a:pt x="25646" y="0"/>
                  </a:lnTo>
                  <a:lnTo>
                    <a:pt x="6109" y="17735"/>
                  </a:lnTo>
                  <a:lnTo>
                    <a:pt x="2708" y="24638"/>
                  </a:lnTo>
                  <a:lnTo>
                    <a:pt x="145" y="51641"/>
                  </a:lnTo>
                  <a:lnTo>
                    <a:pt x="0" y="75409"/>
                  </a:lnTo>
                  <a:lnTo>
                    <a:pt x="3519" y="83344"/>
                  </a:lnTo>
                  <a:lnTo>
                    <a:pt x="8171" y="91281"/>
                  </a:lnTo>
                  <a:lnTo>
                    <a:pt x="12112" y="103186"/>
                  </a:lnTo>
                  <a:lnTo>
                    <a:pt x="19748" y="115093"/>
                  </a:lnTo>
                  <a:lnTo>
                    <a:pt x="23920" y="126999"/>
                  </a:lnTo>
                  <a:lnTo>
                    <a:pt x="29585" y="134936"/>
                  </a:lnTo>
                  <a:lnTo>
                    <a:pt x="36512" y="139346"/>
                  </a:lnTo>
                  <a:lnTo>
                    <a:pt x="40211" y="140522"/>
                  </a:lnTo>
                  <a:lnTo>
                    <a:pt x="42678" y="142629"/>
                  </a:lnTo>
                  <a:lnTo>
                    <a:pt x="45418" y="148497"/>
                  </a:lnTo>
                  <a:lnTo>
                    <a:pt x="48795" y="150591"/>
                  </a:lnTo>
                  <a:lnTo>
                    <a:pt x="63543" y="154862"/>
                  </a:lnTo>
                  <a:lnTo>
                    <a:pt x="66169" y="157480"/>
                  </a:lnTo>
                  <a:lnTo>
                    <a:pt x="67921" y="160549"/>
                  </a:lnTo>
                  <a:lnTo>
                    <a:pt x="70410" y="162595"/>
                  </a:lnTo>
                  <a:lnTo>
                    <a:pt x="76705" y="164868"/>
                  </a:lnTo>
                  <a:lnTo>
                    <a:pt x="92999" y="166527"/>
                  </a:lnTo>
                  <a:lnTo>
                    <a:pt x="105290" y="156421"/>
                  </a:lnTo>
                  <a:lnTo>
                    <a:pt x="106319" y="151981"/>
                  </a:lnTo>
                  <a:lnTo>
                    <a:pt x="106593" y="148945"/>
                  </a:lnTo>
                  <a:lnTo>
                    <a:pt x="108099" y="146922"/>
                  </a:lnTo>
                  <a:lnTo>
                    <a:pt x="117344" y="143407"/>
                  </a:lnTo>
                  <a:lnTo>
                    <a:pt x="118291" y="139583"/>
                  </a:lnTo>
                  <a:lnTo>
                    <a:pt x="119048" y="95253"/>
                  </a:lnTo>
                  <a:lnTo>
                    <a:pt x="119048" y="150850"/>
                  </a:lnTo>
                  <a:lnTo>
                    <a:pt x="119048" y="204719"/>
                  </a:lnTo>
                  <a:lnTo>
                    <a:pt x="119048" y="261586"/>
                  </a:lnTo>
                  <a:lnTo>
                    <a:pt x="119048" y="27384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71" name="SMARTInkShape-71"/>
            <p:cNvSpPr/>
            <p:nvPr>
              <p:custDataLst>
                <p:tags r:id="rId30"/>
              </p:custDataLst>
            </p:nvPr>
          </p:nvSpPr>
          <p:spPr>
            <a:xfrm>
              <a:off x="6227119" y="2166938"/>
              <a:ext cx="107007" cy="23813"/>
            </a:xfrm>
            <a:custGeom>
              <a:avLst/>
              <a:gdLst/>
              <a:ahLst/>
              <a:cxnLst/>
              <a:rect l="0" t="0" r="0" b="0"/>
              <a:pathLst>
                <a:path w="107007" h="23813">
                  <a:moveTo>
                    <a:pt x="107006" y="23812"/>
                  </a:moveTo>
                  <a:lnTo>
                    <a:pt x="107006" y="23812"/>
                  </a:lnTo>
                  <a:lnTo>
                    <a:pt x="78571" y="23812"/>
                  </a:lnTo>
                  <a:lnTo>
                    <a:pt x="76144" y="22489"/>
                  </a:lnTo>
                  <a:lnTo>
                    <a:pt x="74525" y="20284"/>
                  </a:lnTo>
                  <a:lnTo>
                    <a:pt x="73446" y="17491"/>
                  </a:lnTo>
                  <a:lnTo>
                    <a:pt x="71404" y="15630"/>
                  </a:lnTo>
                  <a:lnTo>
                    <a:pt x="65605" y="13561"/>
                  </a:lnTo>
                  <a:lnTo>
                    <a:pt x="26519" y="10591"/>
                  </a:lnTo>
                  <a:lnTo>
                    <a:pt x="12409" y="490"/>
                  </a:lnTo>
                  <a:lnTo>
                    <a:pt x="0" y="3"/>
                  </a:lnTo>
                  <a:lnTo>
                    <a:pt x="1175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72" name="SMARTInkShape-72"/>
            <p:cNvSpPr/>
            <p:nvPr>
              <p:custDataLst>
                <p:tags r:id="rId31"/>
              </p:custDataLst>
            </p:nvPr>
          </p:nvSpPr>
          <p:spPr>
            <a:xfrm>
              <a:off x="6298405" y="2309813"/>
              <a:ext cx="23802" cy="23799"/>
            </a:xfrm>
            <a:custGeom>
              <a:avLst/>
              <a:gdLst/>
              <a:ahLst/>
              <a:cxnLst/>
              <a:rect l="0" t="0" r="0" b="0"/>
              <a:pathLst>
                <a:path w="23802" h="23799">
                  <a:moveTo>
                    <a:pt x="11908" y="0"/>
                  </a:moveTo>
                  <a:lnTo>
                    <a:pt x="11908" y="0"/>
                  </a:lnTo>
                  <a:lnTo>
                    <a:pt x="22159" y="10251"/>
                  </a:lnTo>
                  <a:lnTo>
                    <a:pt x="23801" y="23654"/>
                  </a:lnTo>
                  <a:lnTo>
                    <a:pt x="13562" y="23798"/>
                  </a:lnTo>
                  <a:lnTo>
                    <a:pt x="13011" y="22480"/>
                  </a:lnTo>
                  <a:lnTo>
                    <a:pt x="11951" y="12396"/>
                  </a:lnTo>
                  <a:lnTo>
                    <a:pt x="0" y="1190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73" name="SMARTInkShape-73"/>
            <p:cNvSpPr/>
            <p:nvPr>
              <p:custDataLst>
                <p:tags r:id="rId32"/>
              </p:custDataLst>
            </p:nvPr>
          </p:nvSpPr>
          <p:spPr>
            <a:xfrm>
              <a:off x="6238881" y="1988358"/>
              <a:ext cx="166192" cy="250018"/>
            </a:xfrm>
            <a:custGeom>
              <a:avLst/>
              <a:gdLst/>
              <a:ahLst/>
              <a:cxnLst/>
              <a:rect l="0" t="0" r="0" b="0"/>
              <a:pathLst>
                <a:path w="166192" h="250018">
                  <a:moveTo>
                    <a:pt x="154774" y="142861"/>
                  </a:moveTo>
                  <a:lnTo>
                    <a:pt x="154774" y="142861"/>
                  </a:lnTo>
                  <a:lnTo>
                    <a:pt x="165578" y="100947"/>
                  </a:lnTo>
                  <a:lnTo>
                    <a:pt x="166191" y="92041"/>
                  </a:lnTo>
                  <a:lnTo>
                    <a:pt x="162936" y="83673"/>
                  </a:lnTo>
                  <a:lnTo>
                    <a:pt x="158402" y="75545"/>
                  </a:lnTo>
                  <a:lnTo>
                    <a:pt x="154527" y="63531"/>
                  </a:lnTo>
                  <a:lnTo>
                    <a:pt x="138345" y="43648"/>
                  </a:lnTo>
                  <a:lnTo>
                    <a:pt x="130715" y="39235"/>
                  </a:lnTo>
                  <a:lnTo>
                    <a:pt x="122916" y="35951"/>
                  </a:lnTo>
                  <a:lnTo>
                    <a:pt x="95238" y="15202"/>
                  </a:lnTo>
                  <a:lnTo>
                    <a:pt x="87304" y="12040"/>
                  </a:lnTo>
                  <a:lnTo>
                    <a:pt x="75399" y="4145"/>
                  </a:lnTo>
                  <a:lnTo>
                    <a:pt x="63494" y="1218"/>
                  </a:lnTo>
                  <a:lnTo>
                    <a:pt x="19838" y="0"/>
                  </a:lnTo>
                  <a:lnTo>
                    <a:pt x="17192" y="1318"/>
                  </a:lnTo>
                  <a:lnTo>
                    <a:pt x="15428" y="3520"/>
                  </a:lnTo>
                  <a:lnTo>
                    <a:pt x="14252" y="6311"/>
                  </a:lnTo>
                  <a:lnTo>
                    <a:pt x="12145" y="8171"/>
                  </a:lnTo>
                  <a:lnTo>
                    <a:pt x="6277" y="10238"/>
                  </a:lnTo>
                  <a:lnTo>
                    <a:pt x="4183" y="12112"/>
                  </a:lnTo>
                  <a:lnTo>
                    <a:pt x="1856" y="17723"/>
                  </a:lnTo>
                  <a:lnTo>
                    <a:pt x="0" y="74958"/>
                  </a:lnTo>
                  <a:lnTo>
                    <a:pt x="1320" y="87546"/>
                  </a:lnTo>
                  <a:lnTo>
                    <a:pt x="10246" y="110621"/>
                  </a:lnTo>
                  <a:lnTo>
                    <a:pt x="15210" y="143841"/>
                  </a:lnTo>
                  <a:lnTo>
                    <a:pt x="26580" y="177620"/>
                  </a:lnTo>
                  <a:lnTo>
                    <a:pt x="57222" y="223346"/>
                  </a:lnTo>
                  <a:lnTo>
                    <a:pt x="59524" y="25001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74" name="SMARTInkShape-74"/>
            <p:cNvSpPr/>
            <p:nvPr>
              <p:custDataLst>
                <p:tags r:id="rId33"/>
              </p:custDataLst>
            </p:nvPr>
          </p:nvSpPr>
          <p:spPr>
            <a:xfrm>
              <a:off x="6119816" y="2167107"/>
              <a:ext cx="119060" cy="166515"/>
            </a:xfrm>
            <a:custGeom>
              <a:avLst/>
              <a:gdLst/>
              <a:ahLst/>
              <a:cxnLst/>
              <a:rect l="0" t="0" r="0" b="0"/>
              <a:pathLst>
                <a:path w="119060" h="166515">
                  <a:moveTo>
                    <a:pt x="59529" y="106987"/>
                  </a:moveTo>
                  <a:lnTo>
                    <a:pt x="59529" y="106987"/>
                  </a:lnTo>
                  <a:lnTo>
                    <a:pt x="65848" y="106987"/>
                  </a:lnTo>
                  <a:lnTo>
                    <a:pt x="67710" y="105664"/>
                  </a:lnTo>
                  <a:lnTo>
                    <a:pt x="68952" y="103459"/>
                  </a:lnTo>
                  <a:lnTo>
                    <a:pt x="70943" y="96735"/>
                  </a:lnTo>
                  <a:lnTo>
                    <a:pt x="74744" y="95816"/>
                  </a:lnTo>
                  <a:lnTo>
                    <a:pt x="81642" y="95226"/>
                  </a:lnTo>
                  <a:lnTo>
                    <a:pt x="82209" y="93854"/>
                  </a:lnTo>
                  <a:lnTo>
                    <a:pt x="83296" y="77348"/>
                  </a:lnTo>
                  <a:lnTo>
                    <a:pt x="84634" y="75321"/>
                  </a:lnTo>
                  <a:lnTo>
                    <a:pt x="86849" y="73970"/>
                  </a:lnTo>
                  <a:lnTo>
                    <a:pt x="89648" y="73069"/>
                  </a:lnTo>
                  <a:lnTo>
                    <a:pt x="91514" y="71146"/>
                  </a:lnTo>
                  <a:lnTo>
                    <a:pt x="94755" y="61175"/>
                  </a:lnTo>
                  <a:lnTo>
                    <a:pt x="85644" y="33850"/>
                  </a:lnTo>
                  <a:lnTo>
                    <a:pt x="78632" y="22447"/>
                  </a:lnTo>
                  <a:lnTo>
                    <a:pt x="71105" y="16497"/>
                  </a:lnTo>
                  <a:lnTo>
                    <a:pt x="67246" y="14910"/>
                  </a:lnTo>
                  <a:lnTo>
                    <a:pt x="64673" y="12529"/>
                  </a:lnTo>
                  <a:lnTo>
                    <a:pt x="60206" y="1764"/>
                  </a:lnTo>
                  <a:lnTo>
                    <a:pt x="56301" y="690"/>
                  </a:lnTo>
                  <a:lnTo>
                    <a:pt x="49336" y="0"/>
                  </a:lnTo>
                  <a:lnTo>
                    <a:pt x="48764" y="1266"/>
                  </a:lnTo>
                  <a:lnTo>
                    <a:pt x="48130" y="6201"/>
                  </a:lnTo>
                  <a:lnTo>
                    <a:pt x="46637" y="8046"/>
                  </a:lnTo>
                  <a:lnTo>
                    <a:pt x="35526" y="12736"/>
                  </a:lnTo>
                  <a:lnTo>
                    <a:pt x="18023" y="29461"/>
                  </a:lnTo>
                  <a:lnTo>
                    <a:pt x="14623" y="36371"/>
                  </a:lnTo>
                  <a:lnTo>
                    <a:pt x="12062" y="53127"/>
                  </a:lnTo>
                  <a:lnTo>
                    <a:pt x="10686" y="55205"/>
                  </a:lnTo>
                  <a:lnTo>
                    <a:pt x="8446" y="56591"/>
                  </a:lnTo>
                  <a:lnTo>
                    <a:pt x="5629" y="57515"/>
                  </a:lnTo>
                  <a:lnTo>
                    <a:pt x="3751" y="59453"/>
                  </a:lnTo>
                  <a:lnTo>
                    <a:pt x="491" y="69451"/>
                  </a:lnTo>
                  <a:lnTo>
                    <a:pt x="0" y="111003"/>
                  </a:lnTo>
                  <a:lnTo>
                    <a:pt x="1322" y="113633"/>
                  </a:lnTo>
                  <a:lnTo>
                    <a:pt x="3526" y="115386"/>
                  </a:lnTo>
                  <a:lnTo>
                    <a:pt x="6318" y="116555"/>
                  </a:lnTo>
                  <a:lnTo>
                    <a:pt x="8180" y="118657"/>
                  </a:lnTo>
                  <a:lnTo>
                    <a:pt x="10248" y="124521"/>
                  </a:lnTo>
                  <a:lnTo>
                    <a:pt x="12123" y="126614"/>
                  </a:lnTo>
                  <a:lnTo>
                    <a:pt x="28330" y="136569"/>
                  </a:lnTo>
                  <a:lnTo>
                    <a:pt x="32433" y="143506"/>
                  </a:lnTo>
                  <a:lnTo>
                    <a:pt x="33527" y="147208"/>
                  </a:lnTo>
                  <a:lnTo>
                    <a:pt x="35579" y="149676"/>
                  </a:lnTo>
                  <a:lnTo>
                    <a:pt x="41388" y="152418"/>
                  </a:lnTo>
                  <a:lnTo>
                    <a:pt x="43465" y="154472"/>
                  </a:lnTo>
                  <a:lnTo>
                    <a:pt x="45774" y="160282"/>
                  </a:lnTo>
                  <a:lnTo>
                    <a:pt x="47713" y="162361"/>
                  </a:lnTo>
                  <a:lnTo>
                    <a:pt x="57710" y="165971"/>
                  </a:lnTo>
                  <a:lnTo>
                    <a:pt x="81526" y="166514"/>
                  </a:lnTo>
                  <a:lnTo>
                    <a:pt x="82131" y="165192"/>
                  </a:lnTo>
                  <a:lnTo>
                    <a:pt x="82803" y="160196"/>
                  </a:lnTo>
                  <a:lnTo>
                    <a:pt x="84305" y="158335"/>
                  </a:lnTo>
                  <a:lnTo>
                    <a:pt x="95435" y="153616"/>
                  </a:lnTo>
                  <a:lnTo>
                    <a:pt x="101063" y="148436"/>
                  </a:lnTo>
                  <a:lnTo>
                    <a:pt x="104447" y="138197"/>
                  </a:lnTo>
                  <a:lnTo>
                    <a:pt x="107151" y="79961"/>
                  </a:lnTo>
                  <a:lnTo>
                    <a:pt x="107154" y="71419"/>
                  </a:lnTo>
                  <a:lnTo>
                    <a:pt x="119059" y="5936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89" name="SMARTInkShape-Group13"/>
          <p:cNvGrpSpPr/>
          <p:nvPr/>
        </p:nvGrpSpPr>
        <p:grpSpPr>
          <a:xfrm>
            <a:off x="3024201" y="2047876"/>
            <a:ext cx="2821770" cy="583389"/>
            <a:chOff x="3024201" y="2047876"/>
            <a:chExt cx="2821770" cy="583389"/>
          </a:xfrm>
        </p:grpSpPr>
        <p:sp>
          <p:nvSpPr>
            <p:cNvPr id="76" name="SMARTInkShape-75"/>
            <p:cNvSpPr/>
            <p:nvPr>
              <p:custDataLst>
                <p:tags r:id="rId12"/>
              </p:custDataLst>
            </p:nvPr>
          </p:nvSpPr>
          <p:spPr>
            <a:xfrm>
              <a:off x="5643575" y="2238375"/>
              <a:ext cx="202396" cy="392890"/>
            </a:xfrm>
            <a:custGeom>
              <a:avLst/>
              <a:gdLst/>
              <a:ahLst/>
              <a:cxnLst/>
              <a:rect l="0" t="0" r="0" b="0"/>
              <a:pathLst>
                <a:path w="202396" h="392890">
                  <a:moveTo>
                    <a:pt x="11895" y="0"/>
                  </a:moveTo>
                  <a:lnTo>
                    <a:pt x="11895" y="0"/>
                  </a:lnTo>
                  <a:lnTo>
                    <a:pt x="5572" y="0"/>
                  </a:lnTo>
                  <a:lnTo>
                    <a:pt x="3712" y="1323"/>
                  </a:lnTo>
                  <a:lnTo>
                    <a:pt x="2470" y="3528"/>
                  </a:lnTo>
                  <a:lnTo>
                    <a:pt x="133" y="11416"/>
                  </a:lnTo>
                  <a:lnTo>
                    <a:pt x="0" y="28435"/>
                  </a:lnTo>
                  <a:lnTo>
                    <a:pt x="3521" y="36009"/>
                  </a:lnTo>
                  <a:lnTo>
                    <a:pt x="8172" y="43785"/>
                  </a:lnTo>
                  <a:lnTo>
                    <a:pt x="11159" y="59557"/>
                  </a:lnTo>
                  <a:lnTo>
                    <a:pt x="11404" y="63517"/>
                  </a:lnTo>
                  <a:lnTo>
                    <a:pt x="15204" y="71445"/>
                  </a:lnTo>
                  <a:lnTo>
                    <a:pt x="19979" y="79378"/>
                  </a:lnTo>
                  <a:lnTo>
                    <a:pt x="23045" y="95251"/>
                  </a:lnTo>
                  <a:lnTo>
                    <a:pt x="23297" y="99219"/>
                  </a:lnTo>
                  <a:lnTo>
                    <a:pt x="27104" y="107157"/>
                  </a:lnTo>
                  <a:lnTo>
                    <a:pt x="31882" y="115094"/>
                  </a:lnTo>
                  <a:lnTo>
                    <a:pt x="34007" y="123031"/>
                  </a:lnTo>
                  <a:lnTo>
                    <a:pt x="35896" y="125677"/>
                  </a:lnTo>
                  <a:lnTo>
                    <a:pt x="38479" y="127441"/>
                  </a:lnTo>
                  <a:lnTo>
                    <a:pt x="41523" y="128617"/>
                  </a:lnTo>
                  <a:lnTo>
                    <a:pt x="43553" y="130724"/>
                  </a:lnTo>
                  <a:lnTo>
                    <a:pt x="45808" y="136592"/>
                  </a:lnTo>
                  <a:lnTo>
                    <a:pt x="47732" y="138686"/>
                  </a:lnTo>
                  <a:lnTo>
                    <a:pt x="53399" y="141014"/>
                  </a:lnTo>
                  <a:lnTo>
                    <a:pt x="88969" y="142861"/>
                  </a:lnTo>
                  <a:lnTo>
                    <a:pt x="91059" y="141543"/>
                  </a:lnTo>
                  <a:lnTo>
                    <a:pt x="92452" y="139341"/>
                  </a:lnTo>
                  <a:lnTo>
                    <a:pt x="93380" y="136550"/>
                  </a:lnTo>
                  <a:lnTo>
                    <a:pt x="95322" y="134690"/>
                  </a:lnTo>
                  <a:lnTo>
                    <a:pt x="101008" y="132623"/>
                  </a:lnTo>
                  <a:lnTo>
                    <a:pt x="103053" y="130748"/>
                  </a:lnTo>
                  <a:lnTo>
                    <a:pt x="105326" y="125138"/>
                  </a:lnTo>
                  <a:lnTo>
                    <a:pt x="107255" y="123113"/>
                  </a:lnTo>
                  <a:lnTo>
                    <a:pt x="112926" y="120863"/>
                  </a:lnTo>
                  <a:lnTo>
                    <a:pt x="114967" y="118940"/>
                  </a:lnTo>
                  <a:lnTo>
                    <a:pt x="129747" y="95389"/>
                  </a:lnTo>
                  <a:lnTo>
                    <a:pt x="130419" y="89579"/>
                  </a:lnTo>
                  <a:lnTo>
                    <a:pt x="134246" y="82587"/>
                  </a:lnTo>
                  <a:lnTo>
                    <a:pt x="139033" y="75070"/>
                  </a:lnTo>
                  <a:lnTo>
                    <a:pt x="142359" y="61839"/>
                  </a:lnTo>
                  <a:lnTo>
                    <a:pt x="142863" y="2727"/>
                  </a:lnTo>
                  <a:lnTo>
                    <a:pt x="142863" y="4"/>
                  </a:lnTo>
                  <a:lnTo>
                    <a:pt x="142863" y="16572"/>
                  </a:lnTo>
                  <a:lnTo>
                    <a:pt x="144186" y="18986"/>
                  </a:lnTo>
                  <a:lnTo>
                    <a:pt x="146390" y="20595"/>
                  </a:lnTo>
                  <a:lnTo>
                    <a:pt x="149183" y="21667"/>
                  </a:lnTo>
                  <a:lnTo>
                    <a:pt x="151045" y="23705"/>
                  </a:lnTo>
                  <a:lnTo>
                    <a:pt x="153114" y="29497"/>
                  </a:lnTo>
                  <a:lnTo>
                    <a:pt x="155995" y="55663"/>
                  </a:lnTo>
                  <a:lnTo>
                    <a:pt x="164174" y="71457"/>
                  </a:lnTo>
                  <a:lnTo>
                    <a:pt x="170138" y="116580"/>
                  </a:lnTo>
                  <a:lnTo>
                    <a:pt x="174829" y="125897"/>
                  </a:lnTo>
                  <a:lnTo>
                    <a:pt x="177840" y="146185"/>
                  </a:lnTo>
                  <a:lnTo>
                    <a:pt x="179808" y="174816"/>
                  </a:lnTo>
                  <a:lnTo>
                    <a:pt x="188819" y="210891"/>
                  </a:lnTo>
                  <a:lnTo>
                    <a:pt x="191481" y="234019"/>
                  </a:lnTo>
                  <a:lnTo>
                    <a:pt x="200695" y="264059"/>
                  </a:lnTo>
                  <a:lnTo>
                    <a:pt x="202364" y="318464"/>
                  </a:lnTo>
                  <a:lnTo>
                    <a:pt x="202393" y="360652"/>
                  </a:lnTo>
                  <a:lnTo>
                    <a:pt x="201070" y="363466"/>
                  </a:lnTo>
                  <a:lnTo>
                    <a:pt x="198865" y="365342"/>
                  </a:lnTo>
                  <a:lnTo>
                    <a:pt x="196072" y="366592"/>
                  </a:lnTo>
                  <a:lnTo>
                    <a:pt x="194211" y="368749"/>
                  </a:lnTo>
                  <a:lnTo>
                    <a:pt x="187695" y="381716"/>
                  </a:lnTo>
                  <a:lnTo>
                    <a:pt x="180381" y="390696"/>
                  </a:lnTo>
                  <a:lnTo>
                    <a:pt x="175854" y="391924"/>
                  </a:lnTo>
                  <a:lnTo>
                    <a:pt x="138846" y="392889"/>
                  </a:lnTo>
                  <a:lnTo>
                    <a:pt x="130935" y="389371"/>
                  </a:lnTo>
                  <a:lnTo>
                    <a:pt x="111110" y="373920"/>
                  </a:lnTo>
                  <a:lnTo>
                    <a:pt x="95237" y="366519"/>
                  </a:lnTo>
                  <a:lnTo>
                    <a:pt x="79363" y="352710"/>
                  </a:lnTo>
                  <a:lnTo>
                    <a:pt x="74953" y="345055"/>
                  </a:lnTo>
                  <a:lnTo>
                    <a:pt x="71670" y="337243"/>
                  </a:lnTo>
                  <a:lnTo>
                    <a:pt x="50922" y="309557"/>
                  </a:lnTo>
                  <a:lnTo>
                    <a:pt x="48049" y="289718"/>
                  </a:lnTo>
                  <a:lnTo>
                    <a:pt x="47618" y="246063"/>
                  </a:lnTo>
                  <a:lnTo>
                    <a:pt x="51143" y="238125"/>
                  </a:lnTo>
                  <a:lnTo>
                    <a:pt x="79895" y="202406"/>
                  </a:lnTo>
                  <a:lnTo>
                    <a:pt x="81041" y="198438"/>
                  </a:lnTo>
                  <a:lnTo>
                    <a:pt x="83127" y="195792"/>
                  </a:lnTo>
                  <a:lnTo>
                    <a:pt x="103506" y="182782"/>
                  </a:lnTo>
                  <a:lnTo>
                    <a:pt x="115179" y="178512"/>
                  </a:lnTo>
                  <a:lnTo>
                    <a:pt x="127016" y="170779"/>
                  </a:lnTo>
                  <a:lnTo>
                    <a:pt x="168423" y="155588"/>
                  </a:lnTo>
                  <a:lnTo>
                    <a:pt x="171808" y="155319"/>
                  </a:lnTo>
                  <a:lnTo>
                    <a:pt x="179099" y="151492"/>
                  </a:lnTo>
                  <a:lnTo>
                    <a:pt x="202395" y="13096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77" name="SMARTInkShape-76"/>
            <p:cNvSpPr/>
            <p:nvPr>
              <p:custDataLst>
                <p:tags r:id="rId13"/>
              </p:custDataLst>
            </p:nvPr>
          </p:nvSpPr>
          <p:spPr>
            <a:xfrm>
              <a:off x="5429744" y="2047876"/>
              <a:ext cx="178102" cy="357186"/>
            </a:xfrm>
            <a:custGeom>
              <a:avLst/>
              <a:gdLst/>
              <a:ahLst/>
              <a:cxnLst/>
              <a:rect l="0" t="0" r="0" b="0"/>
              <a:pathLst>
                <a:path w="178102" h="357186">
                  <a:moveTo>
                    <a:pt x="59036" y="250030"/>
                  </a:moveTo>
                  <a:lnTo>
                    <a:pt x="59036" y="250030"/>
                  </a:lnTo>
                  <a:lnTo>
                    <a:pt x="70453" y="250030"/>
                  </a:lnTo>
                  <a:lnTo>
                    <a:pt x="70900" y="239779"/>
                  </a:lnTo>
                  <a:lnTo>
                    <a:pt x="72238" y="239227"/>
                  </a:lnTo>
                  <a:lnTo>
                    <a:pt x="81191" y="238269"/>
                  </a:lnTo>
                  <a:lnTo>
                    <a:pt x="82113" y="234661"/>
                  </a:lnTo>
                  <a:lnTo>
                    <a:pt x="82837" y="216113"/>
                  </a:lnTo>
                  <a:lnTo>
                    <a:pt x="72598" y="204218"/>
                  </a:lnTo>
                  <a:lnTo>
                    <a:pt x="69947" y="193258"/>
                  </a:lnTo>
                  <a:lnTo>
                    <a:pt x="48830" y="168398"/>
                  </a:lnTo>
                  <a:lnTo>
                    <a:pt x="37029" y="166837"/>
                  </a:lnTo>
                  <a:lnTo>
                    <a:pt x="36428" y="168110"/>
                  </a:lnTo>
                  <a:lnTo>
                    <a:pt x="35759" y="173052"/>
                  </a:lnTo>
                  <a:lnTo>
                    <a:pt x="34258" y="174899"/>
                  </a:lnTo>
                  <a:lnTo>
                    <a:pt x="29062" y="176951"/>
                  </a:lnTo>
                  <a:lnTo>
                    <a:pt x="27148" y="178821"/>
                  </a:lnTo>
                  <a:lnTo>
                    <a:pt x="25020" y="184427"/>
                  </a:lnTo>
                  <a:lnTo>
                    <a:pt x="23130" y="186451"/>
                  </a:lnTo>
                  <a:lnTo>
                    <a:pt x="17503" y="188700"/>
                  </a:lnTo>
                  <a:lnTo>
                    <a:pt x="15472" y="190622"/>
                  </a:lnTo>
                  <a:lnTo>
                    <a:pt x="13218" y="196287"/>
                  </a:lnTo>
                  <a:lnTo>
                    <a:pt x="10195" y="222356"/>
                  </a:lnTo>
                  <a:lnTo>
                    <a:pt x="2010" y="238145"/>
                  </a:lnTo>
                  <a:lnTo>
                    <a:pt x="0" y="254003"/>
                  </a:lnTo>
                  <a:lnTo>
                    <a:pt x="3253" y="261938"/>
                  </a:lnTo>
                  <a:lnTo>
                    <a:pt x="7786" y="269875"/>
                  </a:lnTo>
                  <a:lnTo>
                    <a:pt x="10696" y="285749"/>
                  </a:lnTo>
                  <a:lnTo>
                    <a:pt x="10935" y="289718"/>
                  </a:lnTo>
                  <a:lnTo>
                    <a:pt x="14728" y="297655"/>
                  </a:lnTo>
                  <a:lnTo>
                    <a:pt x="19501" y="305593"/>
                  </a:lnTo>
                  <a:lnTo>
                    <a:pt x="23510" y="317499"/>
                  </a:lnTo>
                  <a:lnTo>
                    <a:pt x="57190" y="355325"/>
                  </a:lnTo>
                  <a:lnTo>
                    <a:pt x="69126" y="357023"/>
                  </a:lnTo>
                  <a:lnTo>
                    <a:pt x="100427" y="357185"/>
                  </a:lnTo>
                  <a:lnTo>
                    <a:pt x="102506" y="355863"/>
                  </a:lnTo>
                  <a:lnTo>
                    <a:pt x="103891" y="353658"/>
                  </a:lnTo>
                  <a:lnTo>
                    <a:pt x="104815" y="350866"/>
                  </a:lnTo>
                  <a:lnTo>
                    <a:pt x="106754" y="349004"/>
                  </a:lnTo>
                  <a:lnTo>
                    <a:pt x="112435" y="346935"/>
                  </a:lnTo>
                  <a:lnTo>
                    <a:pt x="114480" y="345061"/>
                  </a:lnTo>
                  <a:lnTo>
                    <a:pt x="129265" y="321604"/>
                  </a:lnTo>
                  <a:lnTo>
                    <a:pt x="129937" y="315796"/>
                  </a:lnTo>
                  <a:lnTo>
                    <a:pt x="133764" y="308804"/>
                  </a:lnTo>
                  <a:lnTo>
                    <a:pt x="138551" y="301288"/>
                  </a:lnTo>
                  <a:lnTo>
                    <a:pt x="141624" y="285682"/>
                  </a:lnTo>
                  <a:lnTo>
                    <a:pt x="142375" y="228700"/>
                  </a:lnTo>
                  <a:lnTo>
                    <a:pt x="142380" y="198582"/>
                  </a:lnTo>
                  <a:lnTo>
                    <a:pt x="130693" y="143094"/>
                  </a:lnTo>
                  <a:lnTo>
                    <a:pt x="130518" y="127042"/>
                  </a:lnTo>
                  <a:lnTo>
                    <a:pt x="126966" y="119081"/>
                  </a:lnTo>
                  <a:lnTo>
                    <a:pt x="122301" y="111133"/>
                  </a:lnTo>
                  <a:lnTo>
                    <a:pt x="119306" y="95251"/>
                  </a:lnTo>
                  <a:lnTo>
                    <a:pt x="119060" y="91281"/>
                  </a:lnTo>
                  <a:lnTo>
                    <a:pt x="115259" y="83343"/>
                  </a:lnTo>
                  <a:lnTo>
                    <a:pt x="110483" y="75405"/>
                  </a:lnTo>
                  <a:lnTo>
                    <a:pt x="107417" y="59530"/>
                  </a:lnTo>
                  <a:lnTo>
                    <a:pt x="107165" y="55562"/>
                  </a:lnTo>
                  <a:lnTo>
                    <a:pt x="103359" y="47624"/>
                  </a:lnTo>
                  <a:lnTo>
                    <a:pt x="96455" y="38070"/>
                  </a:lnTo>
                  <a:lnTo>
                    <a:pt x="95092" y="26677"/>
                  </a:lnTo>
                  <a:lnTo>
                    <a:pt x="94800" y="14112"/>
                  </a:lnTo>
                  <a:lnTo>
                    <a:pt x="93462" y="13376"/>
                  </a:lnTo>
                  <a:lnTo>
                    <a:pt x="88448" y="12559"/>
                  </a:lnTo>
                  <a:lnTo>
                    <a:pt x="86582" y="11018"/>
                  </a:lnTo>
                  <a:lnTo>
                    <a:pt x="82853" y="8"/>
                  </a:lnTo>
                  <a:lnTo>
                    <a:pt x="82851" y="0"/>
                  </a:lnTo>
                  <a:lnTo>
                    <a:pt x="82851" y="6320"/>
                  </a:lnTo>
                  <a:lnTo>
                    <a:pt x="86377" y="12951"/>
                  </a:lnTo>
                  <a:lnTo>
                    <a:pt x="91032" y="20307"/>
                  </a:lnTo>
                  <a:lnTo>
                    <a:pt x="94020" y="35809"/>
                  </a:lnTo>
                  <a:lnTo>
                    <a:pt x="94265" y="39748"/>
                  </a:lnTo>
                  <a:lnTo>
                    <a:pt x="98066" y="47651"/>
                  </a:lnTo>
                  <a:lnTo>
                    <a:pt x="100931" y="51611"/>
                  </a:lnTo>
                  <a:lnTo>
                    <a:pt x="115832" y="110512"/>
                  </a:lnTo>
                  <a:lnTo>
                    <a:pt x="130718" y="164606"/>
                  </a:lnTo>
                  <a:lnTo>
                    <a:pt x="146398" y="220221"/>
                  </a:lnTo>
                  <a:lnTo>
                    <a:pt x="160911" y="273981"/>
                  </a:lnTo>
                  <a:lnTo>
                    <a:pt x="165498" y="330828"/>
                  </a:lnTo>
                  <a:lnTo>
                    <a:pt x="166188" y="345169"/>
                  </a:lnTo>
                  <a:lnTo>
                    <a:pt x="176445" y="345271"/>
                  </a:lnTo>
                  <a:lnTo>
                    <a:pt x="176996" y="343951"/>
                  </a:lnTo>
                  <a:lnTo>
                    <a:pt x="178101" y="32146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78" name="SMARTInkShape-77"/>
            <p:cNvSpPr/>
            <p:nvPr>
              <p:custDataLst>
                <p:tags r:id="rId14"/>
              </p:custDataLst>
            </p:nvPr>
          </p:nvSpPr>
          <p:spPr>
            <a:xfrm>
              <a:off x="5179232" y="2214610"/>
              <a:ext cx="261924" cy="213727"/>
            </a:xfrm>
            <a:custGeom>
              <a:avLst/>
              <a:gdLst/>
              <a:ahLst/>
              <a:cxnLst/>
              <a:rect l="0" t="0" r="0" b="0"/>
              <a:pathLst>
                <a:path w="261924" h="213727">
                  <a:moveTo>
                    <a:pt x="11893" y="35671"/>
                  </a:moveTo>
                  <a:lnTo>
                    <a:pt x="11893" y="35671"/>
                  </a:lnTo>
                  <a:lnTo>
                    <a:pt x="11893" y="23769"/>
                  </a:lnTo>
                  <a:lnTo>
                    <a:pt x="11893" y="34017"/>
                  </a:lnTo>
                  <a:lnTo>
                    <a:pt x="10571" y="34568"/>
                  </a:lnTo>
                  <a:lnTo>
                    <a:pt x="5572" y="35181"/>
                  </a:lnTo>
                  <a:lnTo>
                    <a:pt x="3711" y="36667"/>
                  </a:lnTo>
                  <a:lnTo>
                    <a:pt x="477" y="45880"/>
                  </a:lnTo>
                  <a:lnTo>
                    <a:pt x="0" y="75521"/>
                  </a:lnTo>
                  <a:lnTo>
                    <a:pt x="3520" y="83368"/>
                  </a:lnTo>
                  <a:lnTo>
                    <a:pt x="8172" y="91266"/>
                  </a:lnTo>
                  <a:lnTo>
                    <a:pt x="11158" y="107115"/>
                  </a:lnTo>
                  <a:lnTo>
                    <a:pt x="15356" y="137977"/>
                  </a:lnTo>
                  <a:lnTo>
                    <a:pt x="22693" y="156547"/>
                  </a:lnTo>
                  <a:lnTo>
                    <a:pt x="40376" y="179231"/>
                  </a:lnTo>
                  <a:lnTo>
                    <a:pt x="50129" y="185465"/>
                  </a:lnTo>
                  <a:lnTo>
                    <a:pt x="65928" y="184708"/>
                  </a:lnTo>
                  <a:lnTo>
                    <a:pt x="115039" y="175559"/>
                  </a:lnTo>
                  <a:lnTo>
                    <a:pt x="133086" y="163895"/>
                  </a:lnTo>
                  <a:lnTo>
                    <a:pt x="136345" y="160842"/>
                  </a:lnTo>
                  <a:lnTo>
                    <a:pt x="143493" y="157448"/>
                  </a:lnTo>
                  <a:lnTo>
                    <a:pt x="147251" y="156544"/>
                  </a:lnTo>
                  <a:lnTo>
                    <a:pt x="158862" y="148949"/>
                  </a:lnTo>
                  <a:lnTo>
                    <a:pt x="163202" y="142021"/>
                  </a:lnTo>
                  <a:lnTo>
                    <a:pt x="167540" y="122878"/>
                  </a:lnTo>
                  <a:lnTo>
                    <a:pt x="174721" y="111046"/>
                  </a:lnTo>
                  <a:lnTo>
                    <a:pt x="177819" y="95196"/>
                  </a:lnTo>
                  <a:lnTo>
                    <a:pt x="178536" y="67421"/>
                  </a:lnTo>
                  <a:lnTo>
                    <a:pt x="175033" y="59483"/>
                  </a:lnTo>
                  <a:lnTo>
                    <a:pt x="170389" y="51546"/>
                  </a:lnTo>
                  <a:lnTo>
                    <a:pt x="167408" y="35671"/>
                  </a:lnTo>
                  <a:lnTo>
                    <a:pt x="166673" y="0"/>
                  </a:lnTo>
                  <a:lnTo>
                    <a:pt x="166673" y="10208"/>
                  </a:lnTo>
                  <a:lnTo>
                    <a:pt x="174857" y="21038"/>
                  </a:lnTo>
                  <a:lnTo>
                    <a:pt x="177477" y="32071"/>
                  </a:lnTo>
                  <a:lnTo>
                    <a:pt x="178091" y="39803"/>
                  </a:lnTo>
                  <a:lnTo>
                    <a:pt x="181890" y="47650"/>
                  </a:lnTo>
                  <a:lnTo>
                    <a:pt x="186666" y="55547"/>
                  </a:lnTo>
                  <a:lnTo>
                    <a:pt x="189732" y="71396"/>
                  </a:lnTo>
                  <a:lnTo>
                    <a:pt x="189984" y="75363"/>
                  </a:lnTo>
                  <a:lnTo>
                    <a:pt x="193790" y="83298"/>
                  </a:lnTo>
                  <a:lnTo>
                    <a:pt x="198570" y="91235"/>
                  </a:lnTo>
                  <a:lnTo>
                    <a:pt x="202583" y="103140"/>
                  </a:lnTo>
                  <a:lnTo>
                    <a:pt x="210240" y="115046"/>
                  </a:lnTo>
                  <a:lnTo>
                    <a:pt x="213096" y="126953"/>
                  </a:lnTo>
                  <a:lnTo>
                    <a:pt x="213764" y="134890"/>
                  </a:lnTo>
                  <a:lnTo>
                    <a:pt x="217591" y="142828"/>
                  </a:lnTo>
                  <a:lnTo>
                    <a:pt x="222376" y="150765"/>
                  </a:lnTo>
                  <a:lnTo>
                    <a:pt x="225449" y="166640"/>
                  </a:lnTo>
                  <a:lnTo>
                    <a:pt x="225702" y="170609"/>
                  </a:lnTo>
                  <a:lnTo>
                    <a:pt x="229509" y="178546"/>
                  </a:lnTo>
                  <a:lnTo>
                    <a:pt x="248213" y="200497"/>
                  </a:lnTo>
                  <a:lnTo>
                    <a:pt x="249971" y="213726"/>
                  </a:lnTo>
                  <a:lnTo>
                    <a:pt x="260265" y="203966"/>
                  </a:lnTo>
                  <a:lnTo>
                    <a:pt x="261923" y="19045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79" name="SMARTInkShape-78"/>
            <p:cNvSpPr/>
            <p:nvPr>
              <p:custDataLst>
                <p:tags r:id="rId15"/>
              </p:custDataLst>
            </p:nvPr>
          </p:nvSpPr>
          <p:spPr>
            <a:xfrm>
              <a:off x="4988720" y="2226469"/>
              <a:ext cx="154781" cy="35720"/>
            </a:xfrm>
            <a:custGeom>
              <a:avLst/>
              <a:gdLst/>
              <a:ahLst/>
              <a:cxnLst/>
              <a:rect l="0" t="0" r="0" b="0"/>
              <a:pathLst>
                <a:path w="154781" h="35720">
                  <a:moveTo>
                    <a:pt x="154780" y="0"/>
                  </a:moveTo>
                  <a:lnTo>
                    <a:pt x="154780" y="0"/>
                  </a:lnTo>
                  <a:lnTo>
                    <a:pt x="136699" y="0"/>
                  </a:lnTo>
                  <a:lnTo>
                    <a:pt x="134787" y="1323"/>
                  </a:lnTo>
                  <a:lnTo>
                    <a:pt x="133515" y="3528"/>
                  </a:lnTo>
                  <a:lnTo>
                    <a:pt x="132666" y="6320"/>
                  </a:lnTo>
                  <a:lnTo>
                    <a:pt x="130777" y="8182"/>
                  </a:lnTo>
                  <a:lnTo>
                    <a:pt x="125150" y="10251"/>
                  </a:lnTo>
                  <a:lnTo>
                    <a:pt x="103024" y="11761"/>
                  </a:lnTo>
                  <a:lnTo>
                    <a:pt x="100432" y="13132"/>
                  </a:lnTo>
                  <a:lnTo>
                    <a:pt x="98704" y="15369"/>
                  </a:lnTo>
                  <a:lnTo>
                    <a:pt x="97552" y="18184"/>
                  </a:lnTo>
                  <a:lnTo>
                    <a:pt x="95462" y="20060"/>
                  </a:lnTo>
                  <a:lnTo>
                    <a:pt x="89611" y="22145"/>
                  </a:lnTo>
                  <a:lnTo>
                    <a:pt x="31745" y="23808"/>
                  </a:lnTo>
                  <a:lnTo>
                    <a:pt x="148" y="23812"/>
                  </a:lnTo>
                  <a:lnTo>
                    <a:pt x="0" y="3571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80" name="SMARTInkShape-79"/>
            <p:cNvSpPr/>
            <p:nvPr>
              <p:custDataLst>
                <p:tags r:id="rId16"/>
              </p:custDataLst>
            </p:nvPr>
          </p:nvSpPr>
          <p:spPr>
            <a:xfrm>
              <a:off x="5000625" y="2083606"/>
              <a:ext cx="119064" cy="380972"/>
            </a:xfrm>
            <a:custGeom>
              <a:avLst/>
              <a:gdLst/>
              <a:ahLst/>
              <a:cxnLst/>
              <a:rect l="0" t="0" r="0" b="0"/>
              <a:pathLst>
                <a:path w="119064" h="380972">
                  <a:moveTo>
                    <a:pt x="0" y="11894"/>
                  </a:moveTo>
                  <a:lnTo>
                    <a:pt x="0" y="11894"/>
                  </a:lnTo>
                  <a:lnTo>
                    <a:pt x="0" y="0"/>
                  </a:lnTo>
                  <a:lnTo>
                    <a:pt x="10251" y="10240"/>
                  </a:lnTo>
                  <a:lnTo>
                    <a:pt x="11416" y="17725"/>
                  </a:lnTo>
                  <a:lnTo>
                    <a:pt x="11761" y="28321"/>
                  </a:lnTo>
                  <a:lnTo>
                    <a:pt x="15370" y="35952"/>
                  </a:lnTo>
                  <a:lnTo>
                    <a:pt x="20060" y="43753"/>
                  </a:lnTo>
                  <a:lnTo>
                    <a:pt x="23071" y="59541"/>
                  </a:lnTo>
                  <a:lnTo>
                    <a:pt x="24806" y="68789"/>
                  </a:lnTo>
                  <a:lnTo>
                    <a:pt x="44889" y="122937"/>
                  </a:lnTo>
                  <a:lnTo>
                    <a:pt x="54605" y="139017"/>
                  </a:lnTo>
                  <a:lnTo>
                    <a:pt x="62086" y="163956"/>
                  </a:lnTo>
                  <a:lnTo>
                    <a:pt x="65203" y="168831"/>
                  </a:lnTo>
                  <a:lnTo>
                    <a:pt x="80618" y="226445"/>
                  </a:lnTo>
                  <a:lnTo>
                    <a:pt x="84308" y="264603"/>
                  </a:lnTo>
                  <a:lnTo>
                    <a:pt x="92697" y="288226"/>
                  </a:lnTo>
                  <a:lnTo>
                    <a:pt x="96237" y="316248"/>
                  </a:lnTo>
                  <a:lnTo>
                    <a:pt x="104608" y="333118"/>
                  </a:lnTo>
                  <a:lnTo>
                    <a:pt x="107155" y="380971"/>
                  </a:lnTo>
                  <a:lnTo>
                    <a:pt x="107155" y="374662"/>
                  </a:lnTo>
                  <a:lnTo>
                    <a:pt x="108479" y="372802"/>
                  </a:lnTo>
                  <a:lnTo>
                    <a:pt x="110684" y="371562"/>
                  </a:lnTo>
                  <a:lnTo>
                    <a:pt x="117408" y="369571"/>
                  </a:lnTo>
                  <a:lnTo>
                    <a:pt x="118327" y="365771"/>
                  </a:lnTo>
                  <a:lnTo>
                    <a:pt x="119063" y="35717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81" name="SMARTInkShape-80"/>
            <p:cNvSpPr/>
            <p:nvPr>
              <p:custDataLst>
                <p:tags r:id="rId17"/>
              </p:custDataLst>
            </p:nvPr>
          </p:nvSpPr>
          <p:spPr>
            <a:xfrm>
              <a:off x="4798219" y="2226469"/>
              <a:ext cx="202406" cy="214312"/>
            </a:xfrm>
            <a:custGeom>
              <a:avLst/>
              <a:gdLst/>
              <a:ahLst/>
              <a:cxnLst/>
              <a:rect l="0" t="0" r="0" b="0"/>
              <a:pathLst>
                <a:path w="202406" h="214312">
                  <a:moveTo>
                    <a:pt x="107156" y="11906"/>
                  </a:moveTo>
                  <a:lnTo>
                    <a:pt x="107156" y="11906"/>
                  </a:lnTo>
                  <a:lnTo>
                    <a:pt x="107156" y="145"/>
                  </a:lnTo>
                  <a:lnTo>
                    <a:pt x="65654" y="0"/>
                  </a:lnTo>
                  <a:lnTo>
                    <a:pt x="63613" y="1323"/>
                  </a:lnTo>
                  <a:lnTo>
                    <a:pt x="62252" y="3528"/>
                  </a:lnTo>
                  <a:lnTo>
                    <a:pt x="61345" y="6320"/>
                  </a:lnTo>
                  <a:lnTo>
                    <a:pt x="59418" y="8182"/>
                  </a:lnTo>
                  <a:lnTo>
                    <a:pt x="46819" y="14698"/>
                  </a:lnTo>
                  <a:lnTo>
                    <a:pt x="37911" y="22012"/>
                  </a:lnTo>
                  <a:lnTo>
                    <a:pt x="30048" y="23279"/>
                  </a:lnTo>
                  <a:lnTo>
                    <a:pt x="27969" y="24780"/>
                  </a:lnTo>
                  <a:lnTo>
                    <a:pt x="26583" y="27103"/>
                  </a:lnTo>
                  <a:lnTo>
                    <a:pt x="25660" y="29975"/>
                  </a:lnTo>
                  <a:lnTo>
                    <a:pt x="23721" y="31889"/>
                  </a:lnTo>
                  <a:lnTo>
                    <a:pt x="18039" y="34017"/>
                  </a:lnTo>
                  <a:lnTo>
                    <a:pt x="15995" y="35907"/>
                  </a:lnTo>
                  <a:lnTo>
                    <a:pt x="10942" y="47745"/>
                  </a:lnTo>
                  <a:lnTo>
                    <a:pt x="149" y="59372"/>
                  </a:lnTo>
                  <a:lnTo>
                    <a:pt x="0" y="71394"/>
                  </a:lnTo>
                  <a:lnTo>
                    <a:pt x="0" y="65104"/>
                  </a:lnTo>
                  <a:lnTo>
                    <a:pt x="1323" y="63246"/>
                  </a:lnTo>
                  <a:lnTo>
                    <a:pt x="3528" y="62008"/>
                  </a:lnTo>
                  <a:lnTo>
                    <a:pt x="12126" y="59857"/>
                  </a:lnTo>
                  <a:lnTo>
                    <a:pt x="68575" y="59531"/>
                  </a:lnTo>
                  <a:lnTo>
                    <a:pt x="126682" y="59531"/>
                  </a:lnTo>
                  <a:lnTo>
                    <a:pt x="146802" y="59531"/>
                  </a:lnTo>
                  <a:lnTo>
                    <a:pt x="149462" y="60854"/>
                  </a:lnTo>
                  <a:lnTo>
                    <a:pt x="151235" y="63059"/>
                  </a:lnTo>
                  <a:lnTo>
                    <a:pt x="152417" y="65852"/>
                  </a:lnTo>
                  <a:lnTo>
                    <a:pt x="154528" y="67713"/>
                  </a:lnTo>
                  <a:lnTo>
                    <a:pt x="167421" y="74229"/>
                  </a:lnTo>
                  <a:lnTo>
                    <a:pt x="174951" y="79293"/>
                  </a:lnTo>
                  <a:lnTo>
                    <a:pt x="182706" y="81543"/>
                  </a:lnTo>
                  <a:lnTo>
                    <a:pt x="185305" y="83466"/>
                  </a:lnTo>
                  <a:lnTo>
                    <a:pt x="187036" y="86071"/>
                  </a:lnTo>
                  <a:lnTo>
                    <a:pt x="188191" y="89131"/>
                  </a:lnTo>
                  <a:lnTo>
                    <a:pt x="190283" y="91170"/>
                  </a:lnTo>
                  <a:lnTo>
                    <a:pt x="196136" y="93437"/>
                  </a:lnTo>
                  <a:lnTo>
                    <a:pt x="198226" y="95364"/>
                  </a:lnTo>
                  <a:lnTo>
                    <a:pt x="200549" y="101033"/>
                  </a:lnTo>
                  <a:lnTo>
                    <a:pt x="202405" y="159241"/>
                  </a:lnTo>
                  <a:lnTo>
                    <a:pt x="198878" y="166905"/>
                  </a:lnTo>
                  <a:lnTo>
                    <a:pt x="192155" y="176285"/>
                  </a:lnTo>
                  <a:lnTo>
                    <a:pt x="190990" y="184230"/>
                  </a:lnTo>
                  <a:lnTo>
                    <a:pt x="189504" y="186320"/>
                  </a:lnTo>
                  <a:lnTo>
                    <a:pt x="187190" y="187713"/>
                  </a:lnTo>
                  <a:lnTo>
                    <a:pt x="184325" y="188642"/>
                  </a:lnTo>
                  <a:lnTo>
                    <a:pt x="166803" y="202517"/>
                  </a:lnTo>
                  <a:lnTo>
                    <a:pt x="156626" y="212498"/>
                  </a:lnTo>
                  <a:lnTo>
                    <a:pt x="149007" y="213774"/>
                  </a:lnTo>
                  <a:lnTo>
                    <a:pt x="102693" y="214311"/>
                  </a:lnTo>
                  <a:lnTo>
                    <a:pt x="95030" y="210784"/>
                  </a:lnTo>
                  <a:lnTo>
                    <a:pt x="63044" y="192300"/>
                  </a:lnTo>
                  <a:lnTo>
                    <a:pt x="63196" y="190377"/>
                  </a:lnTo>
                  <a:lnTo>
                    <a:pt x="71437" y="1785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82" name="SMARTInkShape-81"/>
            <p:cNvSpPr/>
            <p:nvPr>
              <p:custDataLst>
                <p:tags r:id="rId18"/>
              </p:custDataLst>
            </p:nvPr>
          </p:nvSpPr>
          <p:spPr>
            <a:xfrm>
              <a:off x="4250531" y="2131219"/>
              <a:ext cx="464345" cy="345278"/>
            </a:xfrm>
            <a:custGeom>
              <a:avLst/>
              <a:gdLst/>
              <a:ahLst/>
              <a:cxnLst/>
              <a:rect l="0" t="0" r="0" b="0"/>
              <a:pathLst>
                <a:path w="464345" h="345278">
                  <a:moveTo>
                    <a:pt x="0" y="0"/>
                  </a:moveTo>
                  <a:lnTo>
                    <a:pt x="0" y="0"/>
                  </a:lnTo>
                  <a:lnTo>
                    <a:pt x="11906" y="0"/>
                  </a:lnTo>
                  <a:lnTo>
                    <a:pt x="11907" y="10251"/>
                  </a:lnTo>
                  <a:lnTo>
                    <a:pt x="20089" y="21085"/>
                  </a:lnTo>
                  <a:lnTo>
                    <a:pt x="22710" y="32117"/>
                  </a:lnTo>
                  <a:lnTo>
                    <a:pt x="23770" y="63514"/>
                  </a:lnTo>
                  <a:lnTo>
                    <a:pt x="27321" y="71444"/>
                  </a:lnTo>
                  <a:lnTo>
                    <a:pt x="31987" y="79378"/>
                  </a:lnTo>
                  <a:lnTo>
                    <a:pt x="34613" y="92605"/>
                  </a:lnTo>
                  <a:lnTo>
                    <a:pt x="35710" y="152038"/>
                  </a:lnTo>
                  <a:lnTo>
                    <a:pt x="37039" y="170872"/>
                  </a:lnTo>
                  <a:lnTo>
                    <a:pt x="45970" y="193974"/>
                  </a:lnTo>
                  <a:lnTo>
                    <a:pt x="47606" y="249807"/>
                  </a:lnTo>
                  <a:lnTo>
                    <a:pt x="47625" y="290208"/>
                  </a:lnTo>
                  <a:lnTo>
                    <a:pt x="46302" y="292690"/>
                  </a:lnTo>
                  <a:lnTo>
                    <a:pt x="44097" y="294346"/>
                  </a:lnTo>
                  <a:lnTo>
                    <a:pt x="36209" y="297462"/>
                  </a:lnTo>
                  <a:lnTo>
                    <a:pt x="35720" y="309519"/>
                  </a:lnTo>
                  <a:lnTo>
                    <a:pt x="35719" y="279932"/>
                  </a:lnTo>
                  <a:lnTo>
                    <a:pt x="39247" y="273022"/>
                  </a:lnTo>
                  <a:lnTo>
                    <a:pt x="43901" y="265541"/>
                  </a:lnTo>
                  <a:lnTo>
                    <a:pt x="46890" y="249959"/>
                  </a:lnTo>
                  <a:lnTo>
                    <a:pt x="47480" y="234142"/>
                  </a:lnTo>
                  <a:lnTo>
                    <a:pt x="48852" y="231501"/>
                  </a:lnTo>
                  <a:lnTo>
                    <a:pt x="51089" y="229740"/>
                  </a:lnTo>
                  <a:lnTo>
                    <a:pt x="53903" y="228566"/>
                  </a:lnTo>
                  <a:lnTo>
                    <a:pt x="55779" y="226461"/>
                  </a:lnTo>
                  <a:lnTo>
                    <a:pt x="62318" y="213576"/>
                  </a:lnTo>
                  <a:lnTo>
                    <a:pt x="67385" y="206048"/>
                  </a:lnTo>
                  <a:lnTo>
                    <a:pt x="71560" y="194372"/>
                  </a:lnTo>
                  <a:lnTo>
                    <a:pt x="79264" y="182534"/>
                  </a:lnTo>
                  <a:lnTo>
                    <a:pt x="83458" y="170647"/>
                  </a:lnTo>
                  <a:lnTo>
                    <a:pt x="104435" y="142139"/>
                  </a:lnTo>
                  <a:lnTo>
                    <a:pt x="105342" y="138415"/>
                  </a:lnTo>
                  <a:lnTo>
                    <a:pt x="107270" y="135933"/>
                  </a:lnTo>
                  <a:lnTo>
                    <a:pt x="128776" y="120911"/>
                  </a:lnTo>
                  <a:lnTo>
                    <a:pt x="141028" y="119225"/>
                  </a:lnTo>
                  <a:lnTo>
                    <a:pt x="154243" y="107651"/>
                  </a:lnTo>
                  <a:lnTo>
                    <a:pt x="160943" y="107303"/>
                  </a:lnTo>
                  <a:lnTo>
                    <a:pt x="162858" y="108577"/>
                  </a:lnTo>
                  <a:lnTo>
                    <a:pt x="164134" y="110749"/>
                  </a:lnTo>
                  <a:lnTo>
                    <a:pt x="166538" y="118576"/>
                  </a:lnTo>
                  <a:lnTo>
                    <a:pt x="186447" y="140138"/>
                  </a:lnTo>
                  <a:lnTo>
                    <a:pt x="189967" y="152591"/>
                  </a:lnTo>
                  <a:lnTo>
                    <a:pt x="190342" y="160453"/>
                  </a:lnTo>
                  <a:lnTo>
                    <a:pt x="193958" y="167444"/>
                  </a:lnTo>
                  <a:lnTo>
                    <a:pt x="198652" y="174961"/>
                  </a:lnTo>
                  <a:lnTo>
                    <a:pt x="201912" y="188192"/>
                  </a:lnTo>
                  <a:lnTo>
                    <a:pt x="202407" y="242598"/>
                  </a:lnTo>
                  <a:lnTo>
                    <a:pt x="203729" y="245075"/>
                  </a:lnTo>
                  <a:lnTo>
                    <a:pt x="205935" y="246727"/>
                  </a:lnTo>
                  <a:lnTo>
                    <a:pt x="208727" y="247828"/>
                  </a:lnTo>
                  <a:lnTo>
                    <a:pt x="210589" y="249885"/>
                  </a:lnTo>
                  <a:lnTo>
                    <a:pt x="212658" y="255699"/>
                  </a:lnTo>
                  <a:lnTo>
                    <a:pt x="214533" y="257779"/>
                  </a:lnTo>
                  <a:lnTo>
                    <a:pt x="220143" y="260089"/>
                  </a:lnTo>
                  <a:lnTo>
                    <a:pt x="222168" y="262028"/>
                  </a:lnTo>
                  <a:lnTo>
                    <a:pt x="224419" y="267710"/>
                  </a:lnTo>
                  <a:lnTo>
                    <a:pt x="226341" y="269755"/>
                  </a:lnTo>
                  <a:lnTo>
                    <a:pt x="232006" y="272026"/>
                  </a:lnTo>
                  <a:lnTo>
                    <a:pt x="234046" y="273955"/>
                  </a:lnTo>
                  <a:lnTo>
                    <a:pt x="236312" y="279626"/>
                  </a:lnTo>
                  <a:lnTo>
                    <a:pt x="238240" y="281667"/>
                  </a:lnTo>
                  <a:lnTo>
                    <a:pt x="248217" y="285212"/>
                  </a:lnTo>
                  <a:lnTo>
                    <a:pt x="271651" y="285736"/>
                  </a:lnTo>
                  <a:lnTo>
                    <a:pt x="282916" y="277565"/>
                  </a:lnTo>
                  <a:lnTo>
                    <a:pt x="290223" y="275497"/>
                  </a:lnTo>
                  <a:lnTo>
                    <a:pt x="292701" y="273623"/>
                  </a:lnTo>
                  <a:lnTo>
                    <a:pt x="297511" y="265988"/>
                  </a:lnTo>
                  <a:lnTo>
                    <a:pt x="310318" y="259210"/>
                  </a:lnTo>
                  <a:lnTo>
                    <a:pt x="317836" y="254110"/>
                  </a:lnTo>
                  <a:lnTo>
                    <a:pt x="325587" y="251844"/>
                  </a:lnTo>
                  <a:lnTo>
                    <a:pt x="328183" y="249917"/>
                  </a:lnTo>
                  <a:lnTo>
                    <a:pt x="329914" y="247309"/>
                  </a:lnTo>
                  <a:lnTo>
                    <a:pt x="333160" y="240884"/>
                  </a:lnTo>
                  <a:lnTo>
                    <a:pt x="353097" y="217146"/>
                  </a:lnTo>
                  <a:lnTo>
                    <a:pt x="355975" y="206039"/>
                  </a:lnTo>
                  <a:lnTo>
                    <a:pt x="356649" y="198288"/>
                  </a:lnTo>
                  <a:lnTo>
                    <a:pt x="358152" y="195692"/>
                  </a:lnTo>
                  <a:lnTo>
                    <a:pt x="360476" y="193961"/>
                  </a:lnTo>
                  <a:lnTo>
                    <a:pt x="363349" y="192807"/>
                  </a:lnTo>
                  <a:lnTo>
                    <a:pt x="365264" y="190715"/>
                  </a:lnTo>
                  <a:lnTo>
                    <a:pt x="367392" y="184863"/>
                  </a:lnTo>
                  <a:lnTo>
                    <a:pt x="357320" y="131598"/>
                  </a:lnTo>
                  <a:lnTo>
                    <a:pt x="339455" y="130985"/>
                  </a:lnTo>
                  <a:lnTo>
                    <a:pt x="332549" y="134504"/>
                  </a:lnTo>
                  <a:lnTo>
                    <a:pt x="323658" y="141221"/>
                  </a:lnTo>
                  <a:lnTo>
                    <a:pt x="315797" y="142385"/>
                  </a:lnTo>
                  <a:lnTo>
                    <a:pt x="313719" y="143871"/>
                  </a:lnTo>
                  <a:lnTo>
                    <a:pt x="312334" y="146185"/>
                  </a:lnTo>
                  <a:lnTo>
                    <a:pt x="311410" y="149050"/>
                  </a:lnTo>
                  <a:lnTo>
                    <a:pt x="309471" y="150960"/>
                  </a:lnTo>
                  <a:lnTo>
                    <a:pt x="299473" y="154278"/>
                  </a:lnTo>
                  <a:lnTo>
                    <a:pt x="298464" y="158085"/>
                  </a:lnTo>
                  <a:lnTo>
                    <a:pt x="298195" y="160952"/>
                  </a:lnTo>
                  <a:lnTo>
                    <a:pt x="294368" y="167666"/>
                  </a:lnTo>
                  <a:lnTo>
                    <a:pt x="287452" y="176435"/>
                  </a:lnTo>
                  <a:lnTo>
                    <a:pt x="286087" y="187672"/>
                  </a:lnTo>
                  <a:lnTo>
                    <a:pt x="285795" y="206525"/>
                  </a:lnTo>
                  <a:lnTo>
                    <a:pt x="282242" y="214379"/>
                  </a:lnTo>
                  <a:lnTo>
                    <a:pt x="275503" y="223880"/>
                  </a:lnTo>
                  <a:lnTo>
                    <a:pt x="274335" y="231846"/>
                  </a:lnTo>
                  <a:lnTo>
                    <a:pt x="277590" y="238862"/>
                  </a:lnTo>
                  <a:lnTo>
                    <a:pt x="282124" y="246390"/>
                  </a:lnTo>
                  <a:lnTo>
                    <a:pt x="285034" y="262002"/>
                  </a:lnTo>
                  <a:lnTo>
                    <a:pt x="285273" y="265949"/>
                  </a:lnTo>
                  <a:lnTo>
                    <a:pt x="289066" y="273862"/>
                  </a:lnTo>
                  <a:lnTo>
                    <a:pt x="293839" y="281790"/>
                  </a:lnTo>
                  <a:lnTo>
                    <a:pt x="297848" y="293690"/>
                  </a:lnTo>
                  <a:lnTo>
                    <a:pt x="325600" y="325437"/>
                  </a:lnTo>
                  <a:lnTo>
                    <a:pt x="333447" y="329847"/>
                  </a:lnTo>
                  <a:lnTo>
                    <a:pt x="341345" y="333130"/>
                  </a:lnTo>
                  <a:lnTo>
                    <a:pt x="354840" y="343419"/>
                  </a:lnTo>
                  <a:lnTo>
                    <a:pt x="362813" y="344729"/>
                  </a:lnTo>
                  <a:lnTo>
                    <a:pt x="402474" y="345277"/>
                  </a:lnTo>
                  <a:lnTo>
                    <a:pt x="413856" y="337097"/>
                  </a:lnTo>
                  <a:lnTo>
                    <a:pt x="426419" y="333865"/>
                  </a:lnTo>
                  <a:lnTo>
                    <a:pt x="450620" y="311366"/>
                  </a:lnTo>
                  <a:lnTo>
                    <a:pt x="452390" y="298193"/>
                  </a:lnTo>
                  <a:lnTo>
                    <a:pt x="464344" y="29765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83" name="SMARTInkShape-82"/>
            <p:cNvSpPr/>
            <p:nvPr>
              <p:custDataLst>
                <p:tags r:id="rId19"/>
              </p:custDataLst>
            </p:nvPr>
          </p:nvSpPr>
          <p:spPr>
            <a:xfrm>
              <a:off x="4060035" y="2238375"/>
              <a:ext cx="166681" cy="35707"/>
            </a:xfrm>
            <a:custGeom>
              <a:avLst/>
              <a:gdLst/>
              <a:ahLst/>
              <a:cxnLst/>
              <a:rect l="0" t="0" r="0" b="0"/>
              <a:pathLst>
                <a:path w="166681" h="35707">
                  <a:moveTo>
                    <a:pt x="154778" y="0"/>
                  </a:moveTo>
                  <a:lnTo>
                    <a:pt x="154778" y="0"/>
                  </a:lnTo>
                  <a:lnTo>
                    <a:pt x="154778" y="6321"/>
                  </a:lnTo>
                  <a:lnTo>
                    <a:pt x="156100" y="8182"/>
                  </a:lnTo>
                  <a:lnTo>
                    <a:pt x="158306" y="9424"/>
                  </a:lnTo>
                  <a:lnTo>
                    <a:pt x="166680" y="11905"/>
                  </a:lnTo>
                  <a:lnTo>
                    <a:pt x="160362" y="11906"/>
                  </a:lnTo>
                  <a:lnTo>
                    <a:pt x="158501" y="13229"/>
                  </a:lnTo>
                  <a:lnTo>
                    <a:pt x="157260" y="15434"/>
                  </a:lnTo>
                  <a:lnTo>
                    <a:pt x="156432" y="18227"/>
                  </a:lnTo>
                  <a:lnTo>
                    <a:pt x="154558" y="20089"/>
                  </a:lnTo>
                  <a:lnTo>
                    <a:pt x="148947" y="22157"/>
                  </a:lnTo>
                  <a:lnTo>
                    <a:pt x="111089" y="25107"/>
                  </a:lnTo>
                  <a:lnTo>
                    <a:pt x="95240" y="33231"/>
                  </a:lnTo>
                  <a:lnTo>
                    <a:pt x="43653" y="35706"/>
                  </a:lnTo>
                  <a:lnTo>
                    <a:pt x="35715" y="32185"/>
                  </a:lnTo>
                  <a:lnTo>
                    <a:pt x="26161" y="25466"/>
                  </a:lnTo>
                  <a:lnTo>
                    <a:pt x="12454" y="23856"/>
                  </a:lnTo>
                  <a:lnTo>
                    <a:pt x="501" y="23813"/>
                  </a:lnTo>
                  <a:lnTo>
                    <a:pt x="0" y="12052"/>
                  </a:lnTo>
                  <a:lnTo>
                    <a:pt x="10248" y="1668"/>
                  </a:lnTo>
                  <a:lnTo>
                    <a:pt x="2380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84" name="SMARTInkShape-83"/>
            <p:cNvSpPr/>
            <p:nvPr>
              <p:custDataLst>
                <p:tags r:id="rId20"/>
              </p:custDataLst>
            </p:nvPr>
          </p:nvSpPr>
          <p:spPr>
            <a:xfrm>
              <a:off x="4119563" y="2107406"/>
              <a:ext cx="35719" cy="356684"/>
            </a:xfrm>
            <a:custGeom>
              <a:avLst/>
              <a:gdLst/>
              <a:ahLst/>
              <a:cxnLst/>
              <a:rect l="0" t="0" r="0" b="0"/>
              <a:pathLst>
                <a:path w="35719" h="356684">
                  <a:moveTo>
                    <a:pt x="0" y="0"/>
                  </a:moveTo>
                  <a:lnTo>
                    <a:pt x="0" y="0"/>
                  </a:lnTo>
                  <a:lnTo>
                    <a:pt x="0" y="56025"/>
                  </a:lnTo>
                  <a:lnTo>
                    <a:pt x="0" y="98060"/>
                  </a:lnTo>
                  <a:lnTo>
                    <a:pt x="3528" y="106641"/>
                  </a:lnTo>
                  <a:lnTo>
                    <a:pt x="8182" y="114865"/>
                  </a:lnTo>
                  <a:lnTo>
                    <a:pt x="10803" y="128255"/>
                  </a:lnTo>
                  <a:lnTo>
                    <a:pt x="11760" y="157086"/>
                  </a:lnTo>
                  <a:lnTo>
                    <a:pt x="15369" y="165948"/>
                  </a:lnTo>
                  <a:lnTo>
                    <a:pt x="20060" y="174297"/>
                  </a:lnTo>
                  <a:lnTo>
                    <a:pt x="22700" y="187757"/>
                  </a:lnTo>
                  <a:lnTo>
                    <a:pt x="23803" y="245965"/>
                  </a:lnTo>
                  <a:lnTo>
                    <a:pt x="23808" y="253957"/>
                  </a:lnTo>
                  <a:lnTo>
                    <a:pt x="27338" y="261918"/>
                  </a:lnTo>
                  <a:lnTo>
                    <a:pt x="31994" y="269867"/>
                  </a:lnTo>
                  <a:lnTo>
                    <a:pt x="35228" y="283397"/>
                  </a:lnTo>
                  <a:lnTo>
                    <a:pt x="35718" y="331518"/>
                  </a:lnTo>
                  <a:lnTo>
                    <a:pt x="24302" y="344743"/>
                  </a:lnTo>
                  <a:lnTo>
                    <a:pt x="23825" y="356683"/>
                  </a:lnTo>
                  <a:lnTo>
                    <a:pt x="23813" y="346892"/>
                  </a:lnTo>
                  <a:lnTo>
                    <a:pt x="11906" y="33337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85" name="SMARTInkShape-84"/>
            <p:cNvSpPr/>
            <p:nvPr>
              <p:custDataLst>
                <p:tags r:id="rId21"/>
              </p:custDataLst>
            </p:nvPr>
          </p:nvSpPr>
          <p:spPr>
            <a:xfrm>
              <a:off x="3667168" y="2309813"/>
              <a:ext cx="214226" cy="226219"/>
            </a:xfrm>
            <a:custGeom>
              <a:avLst/>
              <a:gdLst/>
              <a:ahLst/>
              <a:cxnLst/>
              <a:rect l="0" t="0" r="0" b="0"/>
              <a:pathLst>
                <a:path w="214226" h="226219">
                  <a:moveTo>
                    <a:pt x="107113" y="11906"/>
                  </a:moveTo>
                  <a:lnTo>
                    <a:pt x="107113" y="11906"/>
                  </a:lnTo>
                  <a:lnTo>
                    <a:pt x="107113" y="490"/>
                  </a:lnTo>
                  <a:lnTo>
                    <a:pt x="65608" y="0"/>
                  </a:lnTo>
                  <a:lnTo>
                    <a:pt x="63568" y="1322"/>
                  </a:lnTo>
                  <a:lnTo>
                    <a:pt x="62208" y="3527"/>
                  </a:lnTo>
                  <a:lnTo>
                    <a:pt x="61301" y="6320"/>
                  </a:lnTo>
                  <a:lnTo>
                    <a:pt x="59374" y="8182"/>
                  </a:lnTo>
                  <a:lnTo>
                    <a:pt x="49396" y="11415"/>
                  </a:lnTo>
                  <a:lnTo>
                    <a:pt x="41799" y="11760"/>
                  </a:lnTo>
                  <a:lnTo>
                    <a:pt x="39758" y="13132"/>
                  </a:lnTo>
                  <a:lnTo>
                    <a:pt x="38397" y="15369"/>
                  </a:lnTo>
                  <a:lnTo>
                    <a:pt x="37490" y="18183"/>
                  </a:lnTo>
                  <a:lnTo>
                    <a:pt x="35563" y="20060"/>
                  </a:lnTo>
                  <a:lnTo>
                    <a:pt x="25584" y="23318"/>
                  </a:lnTo>
                  <a:lnTo>
                    <a:pt x="24576" y="27120"/>
                  </a:lnTo>
                  <a:lnTo>
                    <a:pt x="24307" y="29986"/>
                  </a:lnTo>
                  <a:lnTo>
                    <a:pt x="22805" y="31897"/>
                  </a:lnTo>
                  <a:lnTo>
                    <a:pt x="13565" y="35215"/>
                  </a:lnTo>
                  <a:lnTo>
                    <a:pt x="12620" y="39022"/>
                  </a:lnTo>
                  <a:lnTo>
                    <a:pt x="11908" y="47121"/>
                  </a:lnTo>
                  <a:lnTo>
                    <a:pt x="448" y="47611"/>
                  </a:lnTo>
                  <a:lnTo>
                    <a:pt x="0" y="57874"/>
                  </a:lnTo>
                  <a:lnTo>
                    <a:pt x="1309" y="58427"/>
                  </a:lnTo>
                  <a:lnTo>
                    <a:pt x="60598" y="60854"/>
                  </a:lnTo>
                  <a:lnTo>
                    <a:pt x="82282" y="70334"/>
                  </a:lnTo>
                  <a:lnTo>
                    <a:pt x="88581" y="70947"/>
                  </a:lnTo>
                  <a:lnTo>
                    <a:pt x="95790" y="74747"/>
                  </a:lnTo>
                  <a:lnTo>
                    <a:pt x="103403" y="79523"/>
                  </a:lnTo>
                  <a:lnTo>
                    <a:pt x="119071" y="82588"/>
                  </a:lnTo>
                  <a:lnTo>
                    <a:pt x="123022" y="82840"/>
                  </a:lnTo>
                  <a:lnTo>
                    <a:pt x="130941" y="86647"/>
                  </a:lnTo>
                  <a:lnTo>
                    <a:pt x="138870" y="91426"/>
                  </a:lnTo>
                  <a:lnTo>
                    <a:pt x="150772" y="95440"/>
                  </a:lnTo>
                  <a:lnTo>
                    <a:pt x="179286" y="116342"/>
                  </a:lnTo>
                  <a:lnTo>
                    <a:pt x="183010" y="117249"/>
                  </a:lnTo>
                  <a:lnTo>
                    <a:pt x="185493" y="119176"/>
                  </a:lnTo>
                  <a:lnTo>
                    <a:pt x="199590" y="143113"/>
                  </a:lnTo>
                  <a:lnTo>
                    <a:pt x="201816" y="152476"/>
                  </a:lnTo>
                  <a:lnTo>
                    <a:pt x="212567" y="164830"/>
                  </a:lnTo>
                  <a:lnTo>
                    <a:pt x="213765" y="172457"/>
                  </a:lnTo>
                  <a:lnTo>
                    <a:pt x="214225" y="188306"/>
                  </a:lnTo>
                  <a:lnTo>
                    <a:pt x="212917" y="189037"/>
                  </a:lnTo>
                  <a:lnTo>
                    <a:pt x="207936" y="189850"/>
                  </a:lnTo>
                  <a:lnTo>
                    <a:pt x="206078" y="191389"/>
                  </a:lnTo>
                  <a:lnTo>
                    <a:pt x="201366" y="202588"/>
                  </a:lnTo>
                  <a:lnTo>
                    <a:pt x="196188" y="208219"/>
                  </a:lnTo>
                  <a:lnTo>
                    <a:pt x="189476" y="211604"/>
                  </a:lnTo>
                  <a:lnTo>
                    <a:pt x="172870" y="214153"/>
                  </a:lnTo>
                  <a:lnTo>
                    <a:pt x="162169" y="214265"/>
                  </a:lnTo>
                  <a:lnTo>
                    <a:pt x="159692" y="215603"/>
                  </a:lnTo>
                  <a:lnTo>
                    <a:pt x="158041" y="217819"/>
                  </a:lnTo>
                  <a:lnTo>
                    <a:pt x="156940" y="220619"/>
                  </a:lnTo>
                  <a:lnTo>
                    <a:pt x="154883" y="222485"/>
                  </a:lnTo>
                  <a:lnTo>
                    <a:pt x="149070" y="224559"/>
                  </a:lnTo>
                  <a:lnTo>
                    <a:pt x="91092" y="226217"/>
                  </a:lnTo>
                  <a:lnTo>
                    <a:pt x="59492" y="226218"/>
                  </a:lnTo>
                  <a:lnTo>
                    <a:pt x="71395" y="22621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86" name="SMARTInkShape-85"/>
            <p:cNvSpPr/>
            <p:nvPr>
              <p:custDataLst>
                <p:tags r:id="rId22"/>
              </p:custDataLst>
            </p:nvPr>
          </p:nvSpPr>
          <p:spPr>
            <a:xfrm>
              <a:off x="3548063" y="2155031"/>
              <a:ext cx="11907" cy="23814"/>
            </a:xfrm>
            <a:custGeom>
              <a:avLst/>
              <a:gdLst/>
              <a:ahLst/>
              <a:cxnLst/>
              <a:rect l="0" t="0" r="0" b="0"/>
              <a:pathLst>
                <a:path w="11907" h="23814">
                  <a:moveTo>
                    <a:pt x="0" y="0"/>
                  </a:moveTo>
                  <a:lnTo>
                    <a:pt x="0" y="0"/>
                  </a:lnTo>
                  <a:lnTo>
                    <a:pt x="0" y="11761"/>
                  </a:lnTo>
                  <a:lnTo>
                    <a:pt x="11906" y="2381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87" name="SMARTInkShape-86"/>
            <p:cNvSpPr/>
            <p:nvPr>
              <p:custDataLst>
                <p:tags r:id="rId23"/>
              </p:custDataLst>
            </p:nvPr>
          </p:nvSpPr>
          <p:spPr>
            <a:xfrm>
              <a:off x="3536156" y="2309813"/>
              <a:ext cx="1" cy="244523"/>
            </a:xfrm>
            <a:custGeom>
              <a:avLst/>
              <a:gdLst/>
              <a:ahLst/>
              <a:cxnLst/>
              <a:rect l="0" t="0" r="0" b="0"/>
              <a:pathLst>
                <a:path w="1" h="244523">
                  <a:moveTo>
                    <a:pt x="0" y="0"/>
                  </a:moveTo>
                  <a:lnTo>
                    <a:pt x="0" y="0"/>
                  </a:lnTo>
                  <a:lnTo>
                    <a:pt x="0" y="56917"/>
                  </a:lnTo>
                  <a:lnTo>
                    <a:pt x="0" y="114997"/>
                  </a:lnTo>
                  <a:lnTo>
                    <a:pt x="0" y="171677"/>
                  </a:lnTo>
                  <a:lnTo>
                    <a:pt x="0" y="230227"/>
                  </a:lnTo>
                  <a:lnTo>
                    <a:pt x="0" y="244522"/>
                  </a:lnTo>
                  <a:lnTo>
                    <a:pt x="0" y="23812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88" name="SMARTInkShape-87"/>
            <p:cNvSpPr/>
            <p:nvPr>
              <p:custDataLst>
                <p:tags r:id="rId24"/>
              </p:custDataLst>
            </p:nvPr>
          </p:nvSpPr>
          <p:spPr>
            <a:xfrm>
              <a:off x="3024201" y="2309813"/>
              <a:ext cx="214296" cy="261443"/>
            </a:xfrm>
            <a:custGeom>
              <a:avLst/>
              <a:gdLst/>
              <a:ahLst/>
              <a:cxnLst/>
              <a:rect l="0" t="0" r="0" b="0"/>
              <a:pathLst>
                <a:path w="214296" h="261443">
                  <a:moveTo>
                    <a:pt x="130955" y="11906"/>
                  </a:moveTo>
                  <a:lnTo>
                    <a:pt x="130955" y="11906"/>
                  </a:lnTo>
                  <a:lnTo>
                    <a:pt x="130955" y="12"/>
                  </a:lnTo>
                  <a:lnTo>
                    <a:pt x="101356" y="0"/>
                  </a:lnTo>
                  <a:lnTo>
                    <a:pt x="94428" y="3527"/>
                  </a:lnTo>
                  <a:lnTo>
                    <a:pt x="86940" y="8182"/>
                  </a:lnTo>
                  <a:lnTo>
                    <a:pt x="73729" y="11415"/>
                  </a:lnTo>
                  <a:lnTo>
                    <a:pt x="65786" y="11760"/>
                  </a:lnTo>
                  <a:lnTo>
                    <a:pt x="58776" y="15369"/>
                  </a:lnTo>
                  <a:lnTo>
                    <a:pt x="55054" y="18183"/>
                  </a:lnTo>
                  <a:lnTo>
                    <a:pt x="50919" y="24838"/>
                  </a:lnTo>
                  <a:lnTo>
                    <a:pt x="49817" y="28465"/>
                  </a:lnTo>
                  <a:lnTo>
                    <a:pt x="47759" y="30883"/>
                  </a:lnTo>
                  <a:lnTo>
                    <a:pt x="41944" y="33569"/>
                  </a:lnTo>
                  <a:lnTo>
                    <a:pt x="31233" y="35081"/>
                  </a:lnTo>
                  <a:lnTo>
                    <a:pt x="28755" y="36617"/>
                  </a:lnTo>
                  <a:lnTo>
                    <a:pt x="27103" y="38963"/>
                  </a:lnTo>
                  <a:lnTo>
                    <a:pt x="26002" y="41850"/>
                  </a:lnTo>
                  <a:lnTo>
                    <a:pt x="23945" y="43775"/>
                  </a:lnTo>
                  <a:lnTo>
                    <a:pt x="18131" y="45914"/>
                  </a:lnTo>
                  <a:lnTo>
                    <a:pt x="16051" y="47807"/>
                  </a:lnTo>
                  <a:lnTo>
                    <a:pt x="10935" y="59650"/>
                  </a:lnTo>
                  <a:lnTo>
                    <a:pt x="0" y="71423"/>
                  </a:lnTo>
                  <a:lnTo>
                    <a:pt x="59284" y="71437"/>
                  </a:lnTo>
                  <a:lnTo>
                    <a:pt x="111124" y="71437"/>
                  </a:lnTo>
                  <a:lnTo>
                    <a:pt x="119055" y="74965"/>
                  </a:lnTo>
                  <a:lnTo>
                    <a:pt x="126989" y="79619"/>
                  </a:lnTo>
                  <a:lnTo>
                    <a:pt x="138894" y="83563"/>
                  </a:lnTo>
                  <a:lnTo>
                    <a:pt x="150799" y="91199"/>
                  </a:lnTo>
                  <a:lnTo>
                    <a:pt x="162705" y="95372"/>
                  </a:lnTo>
                  <a:lnTo>
                    <a:pt x="174612" y="103076"/>
                  </a:lnTo>
                  <a:lnTo>
                    <a:pt x="186518" y="107270"/>
                  </a:lnTo>
                  <a:lnTo>
                    <a:pt x="194455" y="112939"/>
                  </a:lnTo>
                  <a:lnTo>
                    <a:pt x="198865" y="119869"/>
                  </a:lnTo>
                  <a:lnTo>
                    <a:pt x="202148" y="127358"/>
                  </a:lnTo>
                  <a:lnTo>
                    <a:pt x="210110" y="139012"/>
                  </a:lnTo>
                  <a:lnTo>
                    <a:pt x="213058" y="150843"/>
                  </a:lnTo>
                  <a:lnTo>
                    <a:pt x="214295" y="206375"/>
                  </a:lnTo>
                  <a:lnTo>
                    <a:pt x="212973" y="209020"/>
                  </a:lnTo>
                  <a:lnTo>
                    <a:pt x="210769" y="210784"/>
                  </a:lnTo>
                  <a:lnTo>
                    <a:pt x="207977" y="211960"/>
                  </a:lnTo>
                  <a:lnTo>
                    <a:pt x="206115" y="214067"/>
                  </a:lnTo>
                  <a:lnTo>
                    <a:pt x="204047" y="219936"/>
                  </a:lnTo>
                  <a:lnTo>
                    <a:pt x="202173" y="222030"/>
                  </a:lnTo>
                  <a:lnTo>
                    <a:pt x="185966" y="231987"/>
                  </a:lnTo>
                  <a:lnTo>
                    <a:pt x="170534" y="245095"/>
                  </a:lnTo>
                  <a:lnTo>
                    <a:pt x="157105" y="249381"/>
                  </a:lnTo>
                  <a:lnTo>
                    <a:pt x="149140" y="249838"/>
                  </a:lnTo>
                  <a:lnTo>
                    <a:pt x="142124" y="253473"/>
                  </a:lnTo>
                  <a:lnTo>
                    <a:pt x="134596" y="258175"/>
                  </a:lnTo>
                  <a:lnTo>
                    <a:pt x="118984" y="261194"/>
                  </a:lnTo>
                  <a:lnTo>
                    <a:pt x="115037" y="261442"/>
                  </a:lnTo>
                  <a:lnTo>
                    <a:pt x="112406" y="260284"/>
                  </a:lnTo>
                  <a:lnTo>
                    <a:pt x="110651" y="258189"/>
                  </a:lnTo>
                  <a:lnTo>
                    <a:pt x="109482" y="255470"/>
                  </a:lnTo>
                  <a:lnTo>
                    <a:pt x="107379" y="253657"/>
                  </a:lnTo>
                  <a:lnTo>
                    <a:pt x="97097" y="250508"/>
                  </a:lnTo>
                  <a:lnTo>
                    <a:pt x="83869" y="250043"/>
                  </a:lnTo>
                  <a:lnTo>
                    <a:pt x="83378" y="239781"/>
                  </a:lnTo>
                  <a:lnTo>
                    <a:pt x="84685" y="239229"/>
                  </a:lnTo>
                  <a:lnTo>
                    <a:pt x="95237" y="23812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95" name="SMARTInkShape-Group14"/>
          <p:cNvGrpSpPr/>
          <p:nvPr/>
        </p:nvGrpSpPr>
        <p:grpSpPr>
          <a:xfrm>
            <a:off x="2333625" y="2178844"/>
            <a:ext cx="678657" cy="440531"/>
            <a:chOff x="2333625" y="2178844"/>
            <a:chExt cx="678657" cy="440531"/>
          </a:xfrm>
        </p:grpSpPr>
        <p:sp>
          <p:nvSpPr>
            <p:cNvPr id="90" name="SMARTInkShape-88"/>
            <p:cNvSpPr/>
            <p:nvPr>
              <p:custDataLst>
                <p:tags r:id="rId7"/>
              </p:custDataLst>
            </p:nvPr>
          </p:nvSpPr>
          <p:spPr>
            <a:xfrm>
              <a:off x="2833688" y="2369490"/>
              <a:ext cx="178594" cy="249885"/>
            </a:xfrm>
            <a:custGeom>
              <a:avLst/>
              <a:gdLst/>
              <a:ahLst/>
              <a:cxnLst/>
              <a:rect l="0" t="0" r="0" b="0"/>
              <a:pathLst>
                <a:path w="178594" h="249885">
                  <a:moveTo>
                    <a:pt x="23812" y="95104"/>
                  </a:moveTo>
                  <a:lnTo>
                    <a:pt x="23812" y="95104"/>
                  </a:lnTo>
                  <a:lnTo>
                    <a:pt x="53309" y="95104"/>
                  </a:lnTo>
                  <a:lnTo>
                    <a:pt x="55383" y="93781"/>
                  </a:lnTo>
                  <a:lnTo>
                    <a:pt x="56766" y="91576"/>
                  </a:lnTo>
                  <a:lnTo>
                    <a:pt x="57687" y="88783"/>
                  </a:lnTo>
                  <a:lnTo>
                    <a:pt x="59625" y="86921"/>
                  </a:lnTo>
                  <a:lnTo>
                    <a:pt x="69620" y="83688"/>
                  </a:lnTo>
                  <a:lnTo>
                    <a:pt x="70629" y="79888"/>
                  </a:lnTo>
                  <a:lnTo>
                    <a:pt x="70899" y="77022"/>
                  </a:lnTo>
                  <a:lnTo>
                    <a:pt x="72401" y="75112"/>
                  </a:lnTo>
                  <a:lnTo>
                    <a:pt x="77598" y="72989"/>
                  </a:lnTo>
                  <a:lnTo>
                    <a:pt x="79513" y="71100"/>
                  </a:lnTo>
                  <a:lnTo>
                    <a:pt x="82839" y="61189"/>
                  </a:lnTo>
                  <a:lnTo>
                    <a:pt x="83343" y="25480"/>
                  </a:lnTo>
                  <a:lnTo>
                    <a:pt x="71927" y="12298"/>
                  </a:lnTo>
                  <a:lnTo>
                    <a:pt x="65262" y="11919"/>
                  </a:lnTo>
                  <a:lnTo>
                    <a:pt x="63351" y="10543"/>
                  </a:lnTo>
                  <a:lnTo>
                    <a:pt x="62078" y="8303"/>
                  </a:lnTo>
                  <a:lnTo>
                    <a:pt x="61229" y="5487"/>
                  </a:lnTo>
                  <a:lnTo>
                    <a:pt x="59340" y="3609"/>
                  </a:lnTo>
                  <a:lnTo>
                    <a:pt x="49429" y="348"/>
                  </a:lnTo>
                  <a:lnTo>
                    <a:pt x="41838" y="0"/>
                  </a:lnTo>
                  <a:lnTo>
                    <a:pt x="39799" y="1274"/>
                  </a:lnTo>
                  <a:lnTo>
                    <a:pt x="38438" y="3447"/>
                  </a:lnTo>
                  <a:lnTo>
                    <a:pt x="37532" y="6218"/>
                  </a:lnTo>
                  <a:lnTo>
                    <a:pt x="35604" y="8065"/>
                  </a:lnTo>
                  <a:lnTo>
                    <a:pt x="25626" y="11273"/>
                  </a:lnTo>
                  <a:lnTo>
                    <a:pt x="24619" y="15071"/>
                  </a:lnTo>
                  <a:lnTo>
                    <a:pt x="24350" y="17936"/>
                  </a:lnTo>
                  <a:lnTo>
                    <a:pt x="22848" y="19846"/>
                  </a:lnTo>
                  <a:lnTo>
                    <a:pt x="17651" y="21968"/>
                  </a:lnTo>
                  <a:lnTo>
                    <a:pt x="15736" y="23857"/>
                  </a:lnTo>
                  <a:lnTo>
                    <a:pt x="13608" y="29484"/>
                  </a:lnTo>
                  <a:lnTo>
                    <a:pt x="12410" y="40089"/>
                  </a:lnTo>
                  <a:lnTo>
                    <a:pt x="10919" y="42552"/>
                  </a:lnTo>
                  <a:lnTo>
                    <a:pt x="8602" y="44194"/>
                  </a:lnTo>
                  <a:lnTo>
                    <a:pt x="5735" y="45289"/>
                  </a:lnTo>
                  <a:lnTo>
                    <a:pt x="3823" y="47342"/>
                  </a:lnTo>
                  <a:lnTo>
                    <a:pt x="1699" y="53151"/>
                  </a:lnTo>
                  <a:lnTo>
                    <a:pt x="3" y="110983"/>
                  </a:lnTo>
                  <a:lnTo>
                    <a:pt x="0" y="164189"/>
                  </a:lnTo>
                  <a:lnTo>
                    <a:pt x="20594" y="190572"/>
                  </a:lnTo>
                  <a:lnTo>
                    <a:pt x="23705" y="198388"/>
                  </a:lnTo>
                  <a:lnTo>
                    <a:pt x="40195" y="218148"/>
                  </a:lnTo>
                  <a:lnTo>
                    <a:pt x="47851" y="222550"/>
                  </a:lnTo>
                  <a:lnTo>
                    <a:pt x="51744" y="223724"/>
                  </a:lnTo>
                  <a:lnTo>
                    <a:pt x="54340" y="225830"/>
                  </a:lnTo>
                  <a:lnTo>
                    <a:pt x="59316" y="233791"/>
                  </a:lnTo>
                  <a:lnTo>
                    <a:pt x="83563" y="247158"/>
                  </a:lnTo>
                  <a:lnTo>
                    <a:pt x="123035" y="249838"/>
                  </a:lnTo>
                  <a:lnTo>
                    <a:pt x="148498" y="249884"/>
                  </a:lnTo>
                  <a:lnTo>
                    <a:pt x="155516" y="246357"/>
                  </a:lnTo>
                  <a:lnTo>
                    <a:pt x="164481" y="239634"/>
                  </a:lnTo>
                  <a:lnTo>
                    <a:pt x="176745" y="238124"/>
                  </a:lnTo>
                  <a:lnTo>
                    <a:pt x="177361" y="236753"/>
                  </a:lnTo>
                  <a:lnTo>
                    <a:pt x="178593" y="22607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91" name="SMARTInkShape-89"/>
            <p:cNvSpPr/>
            <p:nvPr>
              <p:custDataLst>
                <p:tags r:id="rId8"/>
              </p:custDataLst>
            </p:nvPr>
          </p:nvSpPr>
          <p:spPr>
            <a:xfrm>
              <a:off x="2667000" y="2214563"/>
              <a:ext cx="11907" cy="23813"/>
            </a:xfrm>
            <a:custGeom>
              <a:avLst/>
              <a:gdLst/>
              <a:ahLst/>
              <a:cxnLst/>
              <a:rect l="0" t="0" r="0" b="0"/>
              <a:pathLst>
                <a:path w="11907" h="23813">
                  <a:moveTo>
                    <a:pt x="0" y="0"/>
                  </a:moveTo>
                  <a:lnTo>
                    <a:pt x="0" y="0"/>
                  </a:lnTo>
                  <a:lnTo>
                    <a:pt x="6321" y="0"/>
                  </a:lnTo>
                  <a:lnTo>
                    <a:pt x="8182" y="1322"/>
                  </a:lnTo>
                  <a:lnTo>
                    <a:pt x="9424" y="3527"/>
                  </a:lnTo>
                  <a:lnTo>
                    <a:pt x="11906" y="2381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92" name="SMARTInkShape-90"/>
            <p:cNvSpPr/>
            <p:nvPr>
              <p:custDataLst>
                <p:tags r:id="rId9"/>
              </p:custDataLst>
            </p:nvPr>
          </p:nvSpPr>
          <p:spPr>
            <a:xfrm>
              <a:off x="2690813" y="2405063"/>
              <a:ext cx="23813" cy="154782"/>
            </a:xfrm>
            <a:custGeom>
              <a:avLst/>
              <a:gdLst/>
              <a:ahLst/>
              <a:cxnLst/>
              <a:rect l="0" t="0" r="0" b="0"/>
              <a:pathLst>
                <a:path w="23813" h="154782">
                  <a:moveTo>
                    <a:pt x="0" y="0"/>
                  </a:moveTo>
                  <a:lnTo>
                    <a:pt x="0" y="0"/>
                  </a:lnTo>
                  <a:lnTo>
                    <a:pt x="0" y="28332"/>
                  </a:lnTo>
                  <a:lnTo>
                    <a:pt x="3527" y="35963"/>
                  </a:lnTo>
                  <a:lnTo>
                    <a:pt x="8182" y="43765"/>
                  </a:lnTo>
                  <a:lnTo>
                    <a:pt x="11170" y="59552"/>
                  </a:lnTo>
                  <a:lnTo>
                    <a:pt x="12902" y="68801"/>
                  </a:lnTo>
                  <a:lnTo>
                    <a:pt x="22114" y="97564"/>
                  </a:lnTo>
                  <a:lnTo>
                    <a:pt x="23812" y="15478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93" name="SMARTInkShape-91"/>
            <p:cNvSpPr/>
            <p:nvPr>
              <p:custDataLst>
                <p:tags r:id="rId10"/>
              </p:custDataLst>
            </p:nvPr>
          </p:nvSpPr>
          <p:spPr>
            <a:xfrm>
              <a:off x="2333625" y="2369344"/>
              <a:ext cx="273845" cy="11907"/>
            </a:xfrm>
            <a:custGeom>
              <a:avLst/>
              <a:gdLst/>
              <a:ahLst/>
              <a:cxnLst/>
              <a:rect l="0" t="0" r="0" b="0"/>
              <a:pathLst>
                <a:path w="273845" h="11907">
                  <a:moveTo>
                    <a:pt x="273844" y="11906"/>
                  </a:moveTo>
                  <a:lnTo>
                    <a:pt x="273844" y="11906"/>
                  </a:lnTo>
                  <a:lnTo>
                    <a:pt x="215869" y="11906"/>
                  </a:lnTo>
                  <a:lnTo>
                    <a:pt x="156441" y="11906"/>
                  </a:lnTo>
                  <a:lnTo>
                    <a:pt x="97798" y="11906"/>
                  </a:lnTo>
                  <a:lnTo>
                    <a:pt x="39696" y="11906"/>
                  </a:lnTo>
                  <a:lnTo>
                    <a:pt x="31754" y="11906"/>
                  </a:lnTo>
                  <a:lnTo>
                    <a:pt x="23814" y="8378"/>
                  </a:lnTo>
                  <a:lnTo>
                    <a:pt x="15876" y="3724"/>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94" name="SMARTInkShape-92"/>
            <p:cNvSpPr/>
            <p:nvPr>
              <p:custDataLst>
                <p:tags r:id="rId11"/>
              </p:custDataLst>
            </p:nvPr>
          </p:nvSpPr>
          <p:spPr>
            <a:xfrm>
              <a:off x="2428875" y="2178844"/>
              <a:ext cx="95251" cy="428574"/>
            </a:xfrm>
            <a:custGeom>
              <a:avLst/>
              <a:gdLst/>
              <a:ahLst/>
              <a:cxnLst/>
              <a:rect l="0" t="0" r="0" b="0"/>
              <a:pathLst>
                <a:path w="95251" h="428574">
                  <a:moveTo>
                    <a:pt x="0" y="0"/>
                  </a:moveTo>
                  <a:lnTo>
                    <a:pt x="0" y="0"/>
                  </a:lnTo>
                  <a:lnTo>
                    <a:pt x="0" y="17736"/>
                  </a:lnTo>
                  <a:lnTo>
                    <a:pt x="1323" y="19762"/>
                  </a:lnTo>
                  <a:lnTo>
                    <a:pt x="3528" y="21112"/>
                  </a:lnTo>
                  <a:lnTo>
                    <a:pt x="6321" y="22012"/>
                  </a:lnTo>
                  <a:lnTo>
                    <a:pt x="8182" y="23935"/>
                  </a:lnTo>
                  <a:lnTo>
                    <a:pt x="10251" y="29599"/>
                  </a:lnTo>
                  <a:lnTo>
                    <a:pt x="13132" y="63851"/>
                  </a:lnTo>
                  <a:lnTo>
                    <a:pt x="21311" y="86157"/>
                  </a:lnTo>
                  <a:lnTo>
                    <a:pt x="26599" y="107989"/>
                  </a:lnTo>
                  <a:lnTo>
                    <a:pt x="44905" y="167445"/>
                  </a:lnTo>
                  <a:lnTo>
                    <a:pt x="50914" y="214379"/>
                  </a:lnTo>
                  <a:lnTo>
                    <a:pt x="67378" y="267012"/>
                  </a:lnTo>
                  <a:lnTo>
                    <a:pt x="77600" y="319198"/>
                  </a:lnTo>
                  <a:lnTo>
                    <a:pt x="82840" y="358953"/>
                  </a:lnTo>
                  <a:lnTo>
                    <a:pt x="83194" y="378731"/>
                  </a:lnTo>
                  <a:lnTo>
                    <a:pt x="84567" y="383455"/>
                  </a:lnTo>
                  <a:lnTo>
                    <a:pt x="86805" y="386606"/>
                  </a:lnTo>
                  <a:lnTo>
                    <a:pt x="89620" y="388706"/>
                  </a:lnTo>
                  <a:lnTo>
                    <a:pt x="92748" y="398095"/>
                  </a:lnTo>
                  <a:lnTo>
                    <a:pt x="95249" y="428573"/>
                  </a:lnTo>
                  <a:lnTo>
                    <a:pt x="95250" y="40481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99" name="SMARTInkShape-Group15"/>
          <p:cNvGrpSpPr/>
          <p:nvPr/>
        </p:nvGrpSpPr>
        <p:grpSpPr>
          <a:xfrm>
            <a:off x="1297781" y="2333625"/>
            <a:ext cx="1071564" cy="333376"/>
            <a:chOff x="1297781" y="2333625"/>
            <a:chExt cx="1071564" cy="333376"/>
          </a:xfrm>
        </p:grpSpPr>
        <p:sp>
          <p:nvSpPr>
            <p:cNvPr id="96" name="SMARTInkShape-93"/>
            <p:cNvSpPr/>
            <p:nvPr>
              <p:custDataLst>
                <p:tags r:id="rId4"/>
              </p:custDataLst>
            </p:nvPr>
          </p:nvSpPr>
          <p:spPr>
            <a:xfrm>
              <a:off x="1833563" y="2333625"/>
              <a:ext cx="535782" cy="307711"/>
            </a:xfrm>
            <a:custGeom>
              <a:avLst/>
              <a:gdLst/>
              <a:ahLst/>
              <a:cxnLst/>
              <a:rect l="0" t="0" r="0" b="0"/>
              <a:pathLst>
                <a:path w="535782" h="307711">
                  <a:moveTo>
                    <a:pt x="0" y="95250"/>
                  </a:moveTo>
                  <a:lnTo>
                    <a:pt x="0" y="95250"/>
                  </a:lnTo>
                  <a:lnTo>
                    <a:pt x="6320" y="101571"/>
                  </a:lnTo>
                  <a:lnTo>
                    <a:pt x="9423" y="108202"/>
                  </a:lnTo>
                  <a:lnTo>
                    <a:pt x="12902" y="127138"/>
                  </a:lnTo>
                  <a:lnTo>
                    <a:pt x="21265" y="142902"/>
                  </a:lnTo>
                  <a:lnTo>
                    <a:pt x="24800" y="162722"/>
                  </a:lnTo>
                  <a:lnTo>
                    <a:pt x="31895" y="175949"/>
                  </a:lnTo>
                  <a:lnTo>
                    <a:pt x="35689" y="234059"/>
                  </a:lnTo>
                  <a:lnTo>
                    <a:pt x="35717" y="265903"/>
                  </a:lnTo>
                  <a:lnTo>
                    <a:pt x="37040" y="268549"/>
                  </a:lnTo>
                  <a:lnTo>
                    <a:pt x="39246" y="270314"/>
                  </a:lnTo>
                  <a:lnTo>
                    <a:pt x="42038" y="271491"/>
                  </a:lnTo>
                  <a:lnTo>
                    <a:pt x="43901" y="273598"/>
                  </a:lnTo>
                  <a:lnTo>
                    <a:pt x="47624" y="285749"/>
                  </a:lnTo>
                  <a:lnTo>
                    <a:pt x="37373" y="275499"/>
                  </a:lnTo>
                  <a:lnTo>
                    <a:pt x="36209" y="268013"/>
                  </a:lnTo>
                  <a:lnTo>
                    <a:pt x="26314" y="209781"/>
                  </a:lnTo>
                  <a:lnTo>
                    <a:pt x="24141" y="155018"/>
                  </a:lnTo>
                  <a:lnTo>
                    <a:pt x="27405" y="98041"/>
                  </a:lnTo>
                  <a:lnTo>
                    <a:pt x="38516" y="40537"/>
                  </a:lnTo>
                  <a:lnTo>
                    <a:pt x="57343" y="14540"/>
                  </a:lnTo>
                  <a:lnTo>
                    <a:pt x="65203" y="6366"/>
                  </a:lnTo>
                  <a:lnTo>
                    <a:pt x="72194" y="2829"/>
                  </a:lnTo>
                  <a:lnTo>
                    <a:pt x="95034" y="110"/>
                  </a:lnTo>
                  <a:lnTo>
                    <a:pt x="140535" y="0"/>
                  </a:lnTo>
                  <a:lnTo>
                    <a:pt x="163172" y="10251"/>
                  </a:lnTo>
                  <a:lnTo>
                    <a:pt x="196157" y="41391"/>
                  </a:lnTo>
                  <a:lnTo>
                    <a:pt x="199629" y="48382"/>
                  </a:lnTo>
                  <a:lnTo>
                    <a:pt x="203620" y="68602"/>
                  </a:lnTo>
                  <a:lnTo>
                    <a:pt x="210556" y="79711"/>
                  </a:lnTo>
                  <a:lnTo>
                    <a:pt x="213817" y="92942"/>
                  </a:lnTo>
                  <a:lnTo>
                    <a:pt x="214312" y="147338"/>
                  </a:lnTo>
                  <a:lnTo>
                    <a:pt x="217839" y="155001"/>
                  </a:lnTo>
                  <a:lnTo>
                    <a:pt x="222494" y="162816"/>
                  </a:lnTo>
                  <a:lnTo>
                    <a:pt x="225483" y="178613"/>
                  </a:lnTo>
                  <a:lnTo>
                    <a:pt x="225728" y="182575"/>
                  </a:lnTo>
                  <a:lnTo>
                    <a:pt x="229528" y="190506"/>
                  </a:lnTo>
                  <a:lnTo>
                    <a:pt x="245972" y="211447"/>
                  </a:lnTo>
                  <a:lnTo>
                    <a:pt x="250151" y="222577"/>
                  </a:lnTo>
                  <a:lnTo>
                    <a:pt x="255817" y="230333"/>
                  </a:lnTo>
                  <a:lnTo>
                    <a:pt x="262745" y="234662"/>
                  </a:lnTo>
                  <a:lnTo>
                    <a:pt x="271651" y="237441"/>
                  </a:lnTo>
                  <a:lnTo>
                    <a:pt x="282916" y="246172"/>
                  </a:lnTo>
                  <a:lnTo>
                    <a:pt x="294023" y="248888"/>
                  </a:lnTo>
                  <a:lnTo>
                    <a:pt x="301774" y="249523"/>
                  </a:lnTo>
                  <a:lnTo>
                    <a:pt x="309628" y="253333"/>
                  </a:lnTo>
                  <a:lnTo>
                    <a:pt x="319129" y="260238"/>
                  </a:lnTo>
                  <a:lnTo>
                    <a:pt x="321232" y="259481"/>
                  </a:lnTo>
                  <a:lnTo>
                    <a:pt x="330512" y="253419"/>
                  </a:lnTo>
                  <a:lnTo>
                    <a:pt x="345499" y="250700"/>
                  </a:lnTo>
                  <a:lnTo>
                    <a:pt x="349395" y="250477"/>
                  </a:lnTo>
                  <a:lnTo>
                    <a:pt x="351992" y="249006"/>
                  </a:lnTo>
                  <a:lnTo>
                    <a:pt x="353724" y="246702"/>
                  </a:lnTo>
                  <a:lnTo>
                    <a:pt x="354878" y="243843"/>
                  </a:lnTo>
                  <a:lnTo>
                    <a:pt x="356971" y="241937"/>
                  </a:lnTo>
                  <a:lnTo>
                    <a:pt x="369834" y="235350"/>
                  </a:lnTo>
                  <a:lnTo>
                    <a:pt x="373556" y="232306"/>
                  </a:lnTo>
                  <a:lnTo>
                    <a:pt x="377691" y="225397"/>
                  </a:lnTo>
                  <a:lnTo>
                    <a:pt x="380852" y="217916"/>
                  </a:lnTo>
                  <a:lnTo>
                    <a:pt x="388746" y="206267"/>
                  </a:lnTo>
                  <a:lnTo>
                    <a:pt x="392996" y="194437"/>
                  </a:lnTo>
                  <a:lnTo>
                    <a:pt x="400723" y="182553"/>
                  </a:lnTo>
                  <a:lnTo>
                    <a:pt x="404923" y="170653"/>
                  </a:lnTo>
                  <a:lnTo>
                    <a:pt x="412636" y="158749"/>
                  </a:lnTo>
                  <a:lnTo>
                    <a:pt x="416831" y="146843"/>
                  </a:lnTo>
                  <a:lnTo>
                    <a:pt x="424542" y="134938"/>
                  </a:lnTo>
                  <a:lnTo>
                    <a:pt x="427415" y="123031"/>
                  </a:lnTo>
                  <a:lnTo>
                    <a:pt x="428577" y="91281"/>
                  </a:lnTo>
                  <a:lnTo>
                    <a:pt x="427270" y="88635"/>
                  </a:lnTo>
                  <a:lnTo>
                    <a:pt x="425076" y="86872"/>
                  </a:lnTo>
                  <a:lnTo>
                    <a:pt x="422290" y="85696"/>
                  </a:lnTo>
                  <a:lnTo>
                    <a:pt x="420433" y="82266"/>
                  </a:lnTo>
                  <a:lnTo>
                    <a:pt x="416496" y="67443"/>
                  </a:lnTo>
                  <a:lnTo>
                    <a:pt x="413924" y="64806"/>
                  </a:lnTo>
                  <a:lnTo>
                    <a:pt x="410887" y="63048"/>
                  </a:lnTo>
                  <a:lnTo>
                    <a:pt x="408862" y="60553"/>
                  </a:lnTo>
                  <a:lnTo>
                    <a:pt x="402084" y="47043"/>
                  </a:lnTo>
                  <a:lnTo>
                    <a:pt x="399025" y="43268"/>
                  </a:lnTo>
                  <a:lnTo>
                    <a:pt x="392097" y="39074"/>
                  </a:lnTo>
                  <a:lnTo>
                    <a:pt x="381138" y="36161"/>
                  </a:lnTo>
                  <a:lnTo>
                    <a:pt x="359389" y="35736"/>
                  </a:lnTo>
                  <a:lnTo>
                    <a:pt x="347129" y="45972"/>
                  </a:lnTo>
                  <a:lnTo>
                    <a:pt x="346102" y="50418"/>
                  </a:lnTo>
                  <a:lnTo>
                    <a:pt x="345828" y="53456"/>
                  </a:lnTo>
                  <a:lnTo>
                    <a:pt x="341996" y="60359"/>
                  </a:lnTo>
                  <a:lnTo>
                    <a:pt x="337206" y="67837"/>
                  </a:lnTo>
                  <a:lnTo>
                    <a:pt x="334510" y="79484"/>
                  </a:lnTo>
                  <a:lnTo>
                    <a:pt x="333388" y="134448"/>
                  </a:lnTo>
                  <a:lnTo>
                    <a:pt x="345501" y="173493"/>
                  </a:lnTo>
                  <a:lnTo>
                    <a:pt x="353136" y="187519"/>
                  </a:lnTo>
                  <a:lnTo>
                    <a:pt x="357310" y="206521"/>
                  </a:lnTo>
                  <a:lnTo>
                    <a:pt x="366337" y="221117"/>
                  </a:lnTo>
                  <a:lnTo>
                    <a:pt x="400875" y="264799"/>
                  </a:lnTo>
                  <a:lnTo>
                    <a:pt x="436563" y="292594"/>
                  </a:lnTo>
                  <a:lnTo>
                    <a:pt x="478563" y="307710"/>
                  </a:lnTo>
                  <a:lnTo>
                    <a:pt x="483084" y="307005"/>
                  </a:lnTo>
                  <a:lnTo>
                    <a:pt x="499720" y="298651"/>
                  </a:lnTo>
                  <a:lnTo>
                    <a:pt x="505643" y="298098"/>
                  </a:lnTo>
                  <a:lnTo>
                    <a:pt x="512685" y="294325"/>
                  </a:lnTo>
                  <a:lnTo>
                    <a:pt x="516415" y="291467"/>
                  </a:lnTo>
                  <a:lnTo>
                    <a:pt x="520559" y="284763"/>
                  </a:lnTo>
                  <a:lnTo>
                    <a:pt x="521664" y="281123"/>
                  </a:lnTo>
                  <a:lnTo>
                    <a:pt x="523724" y="278697"/>
                  </a:lnTo>
                  <a:lnTo>
                    <a:pt x="529540" y="276001"/>
                  </a:lnTo>
                  <a:lnTo>
                    <a:pt x="531620" y="273959"/>
                  </a:lnTo>
                  <a:lnTo>
                    <a:pt x="535233" y="263782"/>
                  </a:lnTo>
                  <a:lnTo>
                    <a:pt x="535781" y="25003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97" name="SMARTInkShape-94"/>
            <p:cNvSpPr/>
            <p:nvPr>
              <p:custDataLst>
                <p:tags r:id="rId5"/>
              </p:custDataLst>
            </p:nvPr>
          </p:nvSpPr>
          <p:spPr>
            <a:xfrm>
              <a:off x="1571625" y="2393660"/>
              <a:ext cx="226220" cy="237608"/>
            </a:xfrm>
            <a:custGeom>
              <a:avLst/>
              <a:gdLst/>
              <a:ahLst/>
              <a:cxnLst/>
              <a:rect l="0" t="0" r="0" b="0"/>
              <a:pathLst>
                <a:path w="226220" h="237608">
                  <a:moveTo>
                    <a:pt x="0" y="118559"/>
                  </a:moveTo>
                  <a:lnTo>
                    <a:pt x="0" y="118559"/>
                  </a:lnTo>
                  <a:lnTo>
                    <a:pt x="6321" y="118559"/>
                  </a:lnTo>
                  <a:lnTo>
                    <a:pt x="8182" y="119882"/>
                  </a:lnTo>
                  <a:lnTo>
                    <a:pt x="9424" y="122087"/>
                  </a:lnTo>
                  <a:lnTo>
                    <a:pt x="10251" y="124879"/>
                  </a:lnTo>
                  <a:lnTo>
                    <a:pt x="12126" y="126741"/>
                  </a:lnTo>
                  <a:lnTo>
                    <a:pt x="22012" y="129975"/>
                  </a:lnTo>
                  <a:lnTo>
                    <a:pt x="51753" y="130452"/>
                  </a:lnTo>
                  <a:lnTo>
                    <a:pt x="54346" y="129134"/>
                  </a:lnTo>
                  <a:lnTo>
                    <a:pt x="56074" y="126931"/>
                  </a:lnTo>
                  <a:lnTo>
                    <a:pt x="57227" y="124141"/>
                  </a:lnTo>
                  <a:lnTo>
                    <a:pt x="59318" y="122280"/>
                  </a:lnTo>
                  <a:lnTo>
                    <a:pt x="65169" y="120213"/>
                  </a:lnTo>
                  <a:lnTo>
                    <a:pt x="79705" y="117563"/>
                  </a:lnTo>
                  <a:lnTo>
                    <a:pt x="92942" y="108350"/>
                  </a:lnTo>
                  <a:lnTo>
                    <a:pt x="104299" y="105665"/>
                  </a:lnTo>
                  <a:lnTo>
                    <a:pt x="111619" y="100481"/>
                  </a:lnTo>
                  <a:lnTo>
                    <a:pt x="115754" y="93767"/>
                  </a:lnTo>
                  <a:lnTo>
                    <a:pt x="116857" y="90125"/>
                  </a:lnTo>
                  <a:lnTo>
                    <a:pt x="118915" y="87697"/>
                  </a:lnTo>
                  <a:lnTo>
                    <a:pt x="140672" y="72778"/>
                  </a:lnTo>
                  <a:lnTo>
                    <a:pt x="141896" y="68226"/>
                  </a:lnTo>
                  <a:lnTo>
                    <a:pt x="142870" y="37063"/>
                  </a:lnTo>
                  <a:lnTo>
                    <a:pt x="120863" y="13217"/>
                  </a:lnTo>
                  <a:lnTo>
                    <a:pt x="113275" y="11940"/>
                  </a:lnTo>
                  <a:lnTo>
                    <a:pt x="111236" y="10438"/>
                  </a:lnTo>
                  <a:lnTo>
                    <a:pt x="108969" y="5241"/>
                  </a:lnTo>
                  <a:lnTo>
                    <a:pt x="107042" y="3326"/>
                  </a:lnTo>
                  <a:lnTo>
                    <a:pt x="97064" y="0"/>
                  </a:lnTo>
                  <a:lnTo>
                    <a:pt x="85158" y="9792"/>
                  </a:lnTo>
                  <a:lnTo>
                    <a:pt x="74197" y="12407"/>
                  </a:lnTo>
                  <a:lnTo>
                    <a:pt x="61724" y="21612"/>
                  </a:lnTo>
                  <a:lnTo>
                    <a:pt x="60506" y="26082"/>
                  </a:lnTo>
                  <a:lnTo>
                    <a:pt x="60181" y="29127"/>
                  </a:lnTo>
                  <a:lnTo>
                    <a:pt x="56292" y="36037"/>
                  </a:lnTo>
                  <a:lnTo>
                    <a:pt x="51477" y="43518"/>
                  </a:lnTo>
                  <a:lnTo>
                    <a:pt x="48766" y="55167"/>
                  </a:lnTo>
                  <a:lnTo>
                    <a:pt x="47775" y="68596"/>
                  </a:lnTo>
                  <a:lnTo>
                    <a:pt x="39472" y="79977"/>
                  </a:lnTo>
                  <a:lnTo>
                    <a:pt x="36831" y="91105"/>
                  </a:lnTo>
                  <a:lnTo>
                    <a:pt x="35723" y="146341"/>
                  </a:lnTo>
                  <a:lnTo>
                    <a:pt x="39248" y="154278"/>
                  </a:lnTo>
                  <a:lnTo>
                    <a:pt x="43902" y="162215"/>
                  </a:lnTo>
                  <a:lnTo>
                    <a:pt x="47845" y="174121"/>
                  </a:lnTo>
                  <a:lnTo>
                    <a:pt x="75570" y="205871"/>
                  </a:lnTo>
                  <a:lnTo>
                    <a:pt x="83416" y="210281"/>
                  </a:lnTo>
                  <a:lnTo>
                    <a:pt x="91314" y="213564"/>
                  </a:lnTo>
                  <a:lnTo>
                    <a:pt x="103197" y="221526"/>
                  </a:lnTo>
                  <a:lnTo>
                    <a:pt x="115097" y="225797"/>
                  </a:lnTo>
                  <a:lnTo>
                    <a:pt x="128324" y="233530"/>
                  </a:lnTo>
                  <a:lnTo>
                    <a:pt x="186434" y="237589"/>
                  </a:lnTo>
                  <a:lnTo>
                    <a:pt x="194426" y="237607"/>
                  </a:lnTo>
                  <a:lnTo>
                    <a:pt x="197086" y="236289"/>
                  </a:lnTo>
                  <a:lnTo>
                    <a:pt x="198859" y="234087"/>
                  </a:lnTo>
                  <a:lnTo>
                    <a:pt x="200042" y="231296"/>
                  </a:lnTo>
                  <a:lnTo>
                    <a:pt x="202153" y="229436"/>
                  </a:lnTo>
                  <a:lnTo>
                    <a:pt x="212450" y="226205"/>
                  </a:lnTo>
                  <a:lnTo>
                    <a:pt x="225680" y="214312"/>
                  </a:lnTo>
                  <a:lnTo>
                    <a:pt x="226219" y="20190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98" name="SMARTInkShape-95"/>
            <p:cNvSpPr/>
            <p:nvPr>
              <p:custDataLst>
                <p:tags r:id="rId6"/>
              </p:custDataLst>
            </p:nvPr>
          </p:nvSpPr>
          <p:spPr>
            <a:xfrm>
              <a:off x="1297781" y="2428875"/>
              <a:ext cx="202408" cy="238126"/>
            </a:xfrm>
            <a:custGeom>
              <a:avLst/>
              <a:gdLst/>
              <a:ahLst/>
              <a:cxnLst/>
              <a:rect l="0" t="0" r="0" b="0"/>
              <a:pathLst>
                <a:path w="202408" h="238126">
                  <a:moveTo>
                    <a:pt x="0" y="0"/>
                  </a:moveTo>
                  <a:lnTo>
                    <a:pt x="0" y="0"/>
                  </a:lnTo>
                  <a:lnTo>
                    <a:pt x="45437" y="0"/>
                  </a:lnTo>
                  <a:lnTo>
                    <a:pt x="56698" y="8182"/>
                  </a:lnTo>
                  <a:lnTo>
                    <a:pt x="67805" y="10803"/>
                  </a:lnTo>
                  <a:lnTo>
                    <a:pt x="124730" y="11906"/>
                  </a:lnTo>
                  <a:lnTo>
                    <a:pt x="160418" y="11906"/>
                  </a:lnTo>
                  <a:lnTo>
                    <a:pt x="162508" y="13229"/>
                  </a:lnTo>
                  <a:lnTo>
                    <a:pt x="163901" y="15434"/>
                  </a:lnTo>
                  <a:lnTo>
                    <a:pt x="164830" y="18227"/>
                  </a:lnTo>
                  <a:lnTo>
                    <a:pt x="166772" y="20089"/>
                  </a:lnTo>
                  <a:lnTo>
                    <a:pt x="176776" y="23322"/>
                  </a:lnTo>
                  <a:lnTo>
                    <a:pt x="184376" y="23667"/>
                  </a:lnTo>
                  <a:lnTo>
                    <a:pt x="186417" y="25039"/>
                  </a:lnTo>
                  <a:lnTo>
                    <a:pt x="187778" y="27276"/>
                  </a:lnTo>
                  <a:lnTo>
                    <a:pt x="190486" y="35675"/>
                  </a:lnTo>
                  <a:lnTo>
                    <a:pt x="190500" y="57385"/>
                  </a:lnTo>
                  <a:lnTo>
                    <a:pt x="180249" y="69594"/>
                  </a:lnTo>
                  <a:lnTo>
                    <a:pt x="179084" y="77212"/>
                  </a:lnTo>
                  <a:lnTo>
                    <a:pt x="178598" y="112794"/>
                  </a:lnTo>
                  <a:lnTo>
                    <a:pt x="182124" y="119804"/>
                  </a:lnTo>
                  <a:lnTo>
                    <a:pt x="186777" y="127330"/>
                  </a:lnTo>
                  <a:lnTo>
                    <a:pt x="189765" y="142940"/>
                  </a:lnTo>
                  <a:lnTo>
                    <a:pt x="190496" y="194469"/>
                  </a:lnTo>
                  <a:lnTo>
                    <a:pt x="194026" y="202406"/>
                  </a:lnTo>
                  <a:lnTo>
                    <a:pt x="200751" y="211961"/>
                  </a:lnTo>
                  <a:lnTo>
                    <a:pt x="202261" y="224357"/>
                  </a:lnTo>
                  <a:lnTo>
                    <a:pt x="202407" y="23812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sp>
        <p:nvSpPr>
          <p:cNvPr id="100" name="SMARTInkShape-96"/>
          <p:cNvSpPr/>
          <p:nvPr>
            <p:custDataLst>
              <p:tags r:id="rId3"/>
            </p:custDataLst>
          </p:nvPr>
        </p:nvSpPr>
        <p:spPr>
          <a:xfrm>
            <a:off x="1095914" y="2286005"/>
            <a:ext cx="295463" cy="297652"/>
          </a:xfrm>
          <a:custGeom>
            <a:avLst/>
            <a:gdLst/>
            <a:ahLst/>
            <a:cxnLst/>
            <a:rect l="0" t="0" r="0" b="0"/>
            <a:pathLst>
              <a:path w="295463" h="297652">
                <a:moveTo>
                  <a:pt x="285211" y="35714"/>
                </a:moveTo>
                <a:lnTo>
                  <a:pt x="285211" y="35714"/>
                </a:lnTo>
                <a:lnTo>
                  <a:pt x="295462" y="35714"/>
                </a:lnTo>
                <a:lnTo>
                  <a:pt x="290306" y="29393"/>
                </a:lnTo>
                <a:lnTo>
                  <a:pt x="254398" y="5149"/>
                </a:lnTo>
                <a:lnTo>
                  <a:pt x="241832" y="1522"/>
                </a:lnTo>
                <a:lnTo>
                  <a:pt x="187174" y="21"/>
                </a:lnTo>
                <a:lnTo>
                  <a:pt x="163981" y="0"/>
                </a:lnTo>
                <a:lnTo>
                  <a:pt x="155043" y="3525"/>
                </a:lnTo>
                <a:lnTo>
                  <a:pt x="146661" y="8179"/>
                </a:lnTo>
                <a:lnTo>
                  <a:pt x="120187" y="17732"/>
                </a:lnTo>
                <a:lnTo>
                  <a:pt x="95453" y="32431"/>
                </a:lnTo>
                <a:lnTo>
                  <a:pt x="91237" y="33525"/>
                </a:lnTo>
                <a:lnTo>
                  <a:pt x="83025" y="41797"/>
                </a:lnTo>
                <a:lnTo>
                  <a:pt x="66973" y="62345"/>
                </a:lnTo>
                <a:lnTo>
                  <a:pt x="59012" y="67394"/>
                </a:lnTo>
                <a:lnTo>
                  <a:pt x="55036" y="68740"/>
                </a:lnTo>
                <a:lnTo>
                  <a:pt x="47092" y="77291"/>
                </a:lnTo>
                <a:lnTo>
                  <a:pt x="26802" y="106620"/>
                </a:lnTo>
                <a:lnTo>
                  <a:pt x="5598" y="164566"/>
                </a:lnTo>
                <a:lnTo>
                  <a:pt x="673" y="185324"/>
                </a:lnTo>
                <a:lnTo>
                  <a:pt x="0" y="193930"/>
                </a:lnTo>
                <a:lnTo>
                  <a:pt x="3228" y="202164"/>
                </a:lnTo>
                <a:lnTo>
                  <a:pt x="5941" y="206212"/>
                </a:lnTo>
                <a:lnTo>
                  <a:pt x="14180" y="235617"/>
                </a:lnTo>
                <a:lnTo>
                  <a:pt x="43798" y="274037"/>
                </a:lnTo>
                <a:lnTo>
                  <a:pt x="44894" y="277940"/>
                </a:lnTo>
                <a:lnTo>
                  <a:pt x="48270" y="280541"/>
                </a:lnTo>
                <a:lnTo>
                  <a:pt x="64341" y="284203"/>
                </a:lnTo>
                <a:lnTo>
                  <a:pt x="73717" y="285060"/>
                </a:lnTo>
                <a:lnTo>
                  <a:pt x="82293" y="288968"/>
                </a:lnTo>
                <a:lnTo>
                  <a:pt x="90515" y="293792"/>
                </a:lnTo>
                <a:lnTo>
                  <a:pt x="106572" y="296889"/>
                </a:lnTo>
                <a:lnTo>
                  <a:pt x="165413" y="297645"/>
                </a:lnTo>
                <a:lnTo>
                  <a:pt x="187566" y="297651"/>
                </a:lnTo>
                <a:lnTo>
                  <a:pt x="200002" y="287400"/>
                </a:lnTo>
                <a:lnTo>
                  <a:pt x="213774" y="28574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Tree>
    <p:extLst>
      <p:ext uri="{BB962C8B-B14F-4D97-AF65-F5344CB8AC3E}">
        <p14:creationId xmlns:p14="http://schemas.microsoft.com/office/powerpoint/2010/main" val="11826019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Genetics – Questions to investigate about it</a:t>
            </a:r>
            <a:endParaRPr lang="en-CA" dirty="0"/>
          </a:p>
        </p:txBody>
      </p:sp>
      <p:sp>
        <p:nvSpPr>
          <p:cNvPr id="3" name="Content Placeholder 2"/>
          <p:cNvSpPr>
            <a:spLocks noGrp="1"/>
          </p:cNvSpPr>
          <p:nvPr>
            <p:ph idx="1"/>
          </p:nvPr>
        </p:nvSpPr>
        <p:spPr>
          <a:xfrm>
            <a:off x="838200" y="1825625"/>
            <a:ext cx="6366641" cy="4351338"/>
          </a:xfrm>
        </p:spPr>
        <p:txBody>
          <a:bodyPr>
            <a:normAutofit fontScale="92500"/>
          </a:bodyPr>
          <a:lstStyle/>
          <a:p>
            <a:r>
              <a:rPr lang="en-CA" dirty="0" smtClean="0"/>
              <a:t>What is Genetics?</a:t>
            </a:r>
            <a:br>
              <a:rPr lang="en-CA" dirty="0" smtClean="0"/>
            </a:br>
            <a:r>
              <a:rPr lang="en-CA" dirty="0" smtClean="0"/>
              <a:t>“</a:t>
            </a:r>
            <a:r>
              <a:rPr lang="en-US" dirty="0" smtClean="0"/>
              <a:t>Genetics is the study of genes, genetic variation, and heredity in living organisms. – </a:t>
            </a:r>
            <a:r>
              <a:rPr lang="en-US" dirty="0" smtClean="0">
                <a:hlinkClick r:id="rId12"/>
              </a:rPr>
              <a:t>Griffiths et al</a:t>
            </a:r>
            <a:r>
              <a:rPr lang="en-US" dirty="0" smtClean="0"/>
              <a:t>”</a:t>
            </a:r>
            <a:endParaRPr lang="en-CA" dirty="0" smtClean="0"/>
          </a:p>
          <a:p>
            <a:pPr marL="0" indent="0">
              <a:buNone/>
            </a:pPr>
            <a:r>
              <a:rPr lang="en-US" dirty="0"/>
              <a:t>A </a:t>
            </a:r>
            <a:r>
              <a:rPr lang="en-US" b="1" dirty="0"/>
              <a:t>gene</a:t>
            </a:r>
            <a:r>
              <a:rPr lang="en-US" dirty="0"/>
              <a:t> is the basic physical and functional unit of heredity.</a:t>
            </a:r>
            <a:endParaRPr lang="en-CA" dirty="0" smtClean="0"/>
          </a:p>
          <a:p>
            <a:r>
              <a:rPr lang="en-CA" dirty="0" smtClean="0"/>
              <a:t>What do I know about it?</a:t>
            </a:r>
          </a:p>
          <a:p>
            <a:r>
              <a:rPr lang="en-CA" dirty="0" smtClean="0"/>
              <a:t>What do I want to know about it?</a:t>
            </a:r>
            <a:br>
              <a:rPr lang="en-CA" dirty="0" smtClean="0"/>
            </a:br>
            <a:r>
              <a:rPr lang="en-CA" dirty="0" smtClean="0"/>
              <a:t>Come up with five questions about genetics</a:t>
            </a:r>
          </a:p>
          <a:p>
            <a:r>
              <a:rPr lang="en-CA" dirty="0" smtClean="0"/>
              <a:t>How can I learn about it?</a:t>
            </a:r>
            <a:endParaRPr lang="en-CA" dirty="0"/>
          </a:p>
        </p:txBody>
      </p:sp>
      <p:pic>
        <p:nvPicPr>
          <p:cNvPr id="4" name="Picture 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759590" y="1690688"/>
            <a:ext cx="3594210" cy="5108028"/>
          </a:xfrm>
          <a:prstGeom prst="rect">
            <a:avLst/>
          </a:prstGeom>
        </p:spPr>
      </p:pic>
      <p:grpSp>
        <p:nvGrpSpPr>
          <p:cNvPr id="26" name="SMARTInkShape-Group17"/>
          <p:cNvGrpSpPr/>
          <p:nvPr/>
        </p:nvGrpSpPr>
        <p:grpSpPr>
          <a:xfrm>
            <a:off x="1262063" y="2690813"/>
            <a:ext cx="214313" cy="321469"/>
            <a:chOff x="1262063" y="2690813"/>
            <a:chExt cx="214313" cy="321469"/>
          </a:xfrm>
        </p:grpSpPr>
        <p:sp>
          <p:nvSpPr>
            <p:cNvPr id="16" name="SMARTInkShape-97"/>
            <p:cNvSpPr/>
            <p:nvPr>
              <p:custDataLst>
                <p:tags r:id="rId1"/>
              </p:custDataLst>
            </p:nvPr>
          </p:nvSpPr>
          <p:spPr>
            <a:xfrm>
              <a:off x="1262063" y="3000375"/>
              <a:ext cx="11907" cy="1"/>
            </a:xfrm>
            <a:custGeom>
              <a:avLst/>
              <a:gdLst/>
              <a:ahLst/>
              <a:cxnLst/>
              <a:rect l="0" t="0" r="0" b="0"/>
              <a:pathLst>
                <a:path w="11907" h="1">
                  <a:moveTo>
                    <a:pt x="11906" y="0"/>
                  </a:moveTo>
                  <a:lnTo>
                    <a:pt x="11906" y="0"/>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7" name="SMARTInkShape-98"/>
            <p:cNvSpPr/>
            <p:nvPr>
              <p:custDataLst>
                <p:tags r:id="rId2"/>
              </p:custDataLst>
            </p:nvPr>
          </p:nvSpPr>
          <p:spPr>
            <a:xfrm>
              <a:off x="1357313" y="2917031"/>
              <a:ext cx="11907" cy="1"/>
            </a:xfrm>
            <a:custGeom>
              <a:avLst/>
              <a:gdLst/>
              <a:ahLst/>
              <a:cxnLst/>
              <a:rect l="0" t="0" r="0" b="0"/>
              <a:pathLst>
                <a:path w="11907" h="1">
                  <a:moveTo>
                    <a:pt x="0" y="0"/>
                  </a:moveTo>
                  <a:lnTo>
                    <a:pt x="0" y="0"/>
                  </a:lnTo>
                  <a:lnTo>
                    <a:pt x="1190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8" name="SMARTInkShape-99"/>
            <p:cNvSpPr/>
            <p:nvPr>
              <p:custDataLst>
                <p:tags r:id="rId3"/>
              </p:custDataLst>
            </p:nvPr>
          </p:nvSpPr>
          <p:spPr>
            <a:xfrm>
              <a:off x="1333500" y="2928938"/>
              <a:ext cx="11907" cy="1"/>
            </a:xfrm>
            <a:custGeom>
              <a:avLst/>
              <a:gdLst/>
              <a:ahLst/>
              <a:cxnLst/>
              <a:rect l="0" t="0" r="0" b="0"/>
              <a:pathLst>
                <a:path w="11907" h="1">
                  <a:moveTo>
                    <a:pt x="0" y="0"/>
                  </a:moveTo>
                  <a:lnTo>
                    <a:pt x="0" y="0"/>
                  </a:lnTo>
                  <a:lnTo>
                    <a:pt x="1190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9" name="SMARTInkShape-100"/>
            <p:cNvSpPr/>
            <p:nvPr>
              <p:custDataLst>
                <p:tags r:id="rId4"/>
              </p:custDataLst>
            </p:nvPr>
          </p:nvSpPr>
          <p:spPr>
            <a:xfrm>
              <a:off x="1297781" y="2964656"/>
              <a:ext cx="11908" cy="1"/>
            </a:xfrm>
            <a:custGeom>
              <a:avLst/>
              <a:gdLst/>
              <a:ahLst/>
              <a:cxnLst/>
              <a:rect l="0" t="0" r="0" b="0"/>
              <a:pathLst>
                <a:path w="11908" h="1">
                  <a:moveTo>
                    <a:pt x="0" y="0"/>
                  </a:moveTo>
                  <a:lnTo>
                    <a:pt x="0" y="0"/>
                  </a:lnTo>
                  <a:lnTo>
                    <a:pt x="1190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0" name="SMARTInkShape-101"/>
            <p:cNvSpPr/>
            <p:nvPr>
              <p:custDataLst>
                <p:tags r:id="rId5"/>
              </p:custDataLst>
            </p:nvPr>
          </p:nvSpPr>
          <p:spPr>
            <a:xfrm>
              <a:off x="1440656" y="3012281"/>
              <a:ext cx="11908" cy="1"/>
            </a:xfrm>
            <a:custGeom>
              <a:avLst/>
              <a:gdLst/>
              <a:ahLst/>
              <a:cxnLst/>
              <a:rect l="0" t="0" r="0" b="0"/>
              <a:pathLst>
                <a:path w="11908" h="1">
                  <a:moveTo>
                    <a:pt x="11907" y="0"/>
                  </a:moveTo>
                  <a:lnTo>
                    <a:pt x="11907" y="0"/>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1" name="SMARTInkShape-102"/>
            <p:cNvSpPr/>
            <p:nvPr>
              <p:custDataLst>
                <p:tags r:id="rId6"/>
              </p:custDataLst>
            </p:nvPr>
          </p:nvSpPr>
          <p:spPr>
            <a:xfrm>
              <a:off x="1464469" y="2976563"/>
              <a:ext cx="11907" cy="1"/>
            </a:xfrm>
            <a:custGeom>
              <a:avLst/>
              <a:gdLst/>
              <a:ahLst/>
              <a:cxnLst/>
              <a:rect l="0" t="0" r="0" b="0"/>
              <a:pathLst>
                <a:path w="11907" h="1">
                  <a:moveTo>
                    <a:pt x="0" y="0"/>
                  </a:moveTo>
                  <a:lnTo>
                    <a:pt x="0" y="0"/>
                  </a:lnTo>
                  <a:lnTo>
                    <a:pt x="1190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2" name="SMARTInkShape-103"/>
            <p:cNvSpPr/>
            <p:nvPr>
              <p:custDataLst>
                <p:tags r:id="rId7"/>
              </p:custDataLst>
            </p:nvPr>
          </p:nvSpPr>
          <p:spPr>
            <a:xfrm>
              <a:off x="1464469" y="2952750"/>
              <a:ext cx="11907" cy="1"/>
            </a:xfrm>
            <a:custGeom>
              <a:avLst/>
              <a:gdLst/>
              <a:ahLst/>
              <a:cxnLst/>
              <a:rect l="0" t="0" r="0" b="0"/>
              <a:pathLst>
                <a:path w="11907" h="1">
                  <a:moveTo>
                    <a:pt x="0" y="0"/>
                  </a:moveTo>
                  <a:lnTo>
                    <a:pt x="0" y="0"/>
                  </a:lnTo>
                  <a:lnTo>
                    <a:pt x="1190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3" name="SMARTInkShape-104"/>
            <p:cNvSpPr/>
            <p:nvPr>
              <p:custDataLst>
                <p:tags r:id="rId8"/>
              </p:custDataLst>
            </p:nvPr>
          </p:nvSpPr>
          <p:spPr>
            <a:xfrm>
              <a:off x="1464469" y="2928938"/>
              <a:ext cx="11907" cy="1"/>
            </a:xfrm>
            <a:custGeom>
              <a:avLst/>
              <a:gdLst/>
              <a:ahLst/>
              <a:cxnLst/>
              <a:rect l="0" t="0" r="0" b="0"/>
              <a:pathLst>
                <a:path w="11907" h="1">
                  <a:moveTo>
                    <a:pt x="0" y="0"/>
                  </a:moveTo>
                  <a:lnTo>
                    <a:pt x="0" y="0"/>
                  </a:lnTo>
                  <a:lnTo>
                    <a:pt x="1190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4" name="SMARTInkShape-105"/>
            <p:cNvSpPr/>
            <p:nvPr>
              <p:custDataLst>
                <p:tags r:id="rId9"/>
              </p:custDataLst>
            </p:nvPr>
          </p:nvSpPr>
          <p:spPr>
            <a:xfrm>
              <a:off x="1428750" y="2726531"/>
              <a:ext cx="23814" cy="130970"/>
            </a:xfrm>
            <a:custGeom>
              <a:avLst/>
              <a:gdLst/>
              <a:ahLst/>
              <a:cxnLst/>
              <a:rect l="0" t="0" r="0" b="0"/>
              <a:pathLst>
                <a:path w="23814" h="130970">
                  <a:moveTo>
                    <a:pt x="0" y="0"/>
                  </a:moveTo>
                  <a:lnTo>
                    <a:pt x="0" y="0"/>
                  </a:lnTo>
                  <a:lnTo>
                    <a:pt x="12952" y="48279"/>
                  </a:lnTo>
                  <a:lnTo>
                    <a:pt x="22859" y="102641"/>
                  </a:lnTo>
                  <a:lnTo>
                    <a:pt x="23813" y="13096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5" name="SMARTInkShape-106"/>
            <p:cNvSpPr/>
            <p:nvPr>
              <p:custDataLst>
                <p:tags r:id="rId10"/>
              </p:custDataLst>
            </p:nvPr>
          </p:nvSpPr>
          <p:spPr>
            <a:xfrm>
              <a:off x="1416844" y="2690813"/>
              <a:ext cx="1" cy="11907"/>
            </a:xfrm>
            <a:custGeom>
              <a:avLst/>
              <a:gdLst/>
              <a:ahLst/>
              <a:cxnLst/>
              <a:rect l="0" t="0" r="0" b="0"/>
              <a:pathLst>
                <a:path w="1" h="11907">
                  <a:moveTo>
                    <a:pt x="0" y="0"/>
                  </a:moveTo>
                  <a:lnTo>
                    <a:pt x="0" y="0"/>
                  </a:lnTo>
                  <a:lnTo>
                    <a:pt x="0" y="1190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spTree>
    <p:extLst>
      <p:ext uri="{BB962C8B-B14F-4D97-AF65-F5344CB8AC3E}">
        <p14:creationId xmlns:p14="http://schemas.microsoft.com/office/powerpoint/2010/main" val="40327188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Q’s</a:t>
            </a:r>
            <a:endParaRPr lang="en-CA" dirty="0"/>
          </a:p>
        </p:txBody>
      </p:sp>
      <mc:AlternateContent xmlns:mc="http://schemas.openxmlformats.org/markup-compatibility/2006" xmlns:p14="http://schemas.microsoft.com/office/powerpoint/2010/main">
        <mc:Choice Requires="p14">
          <p:contentPart p14:bwMode="auto" r:id="rId2">
            <p14:nvContentPartPr>
              <p14:cNvPr id="10" name="Ink 9"/>
              <p14:cNvContentPartPr/>
              <p14:nvPr/>
            </p14:nvContentPartPr>
            <p14:xfrm>
              <a:off x="1182414" y="-124"/>
              <a:ext cx="10926000" cy="6338160"/>
            </p14:xfrm>
          </p:contentPart>
        </mc:Choice>
        <mc:Fallback xmlns="">
          <p:pic>
            <p:nvPicPr>
              <p:cNvPr id="10" name="Ink 9"/>
              <p:cNvPicPr/>
              <p:nvPr/>
            </p:nvPicPr>
            <p:blipFill>
              <a:blip r:embed="rId3"/>
              <a:stretch>
                <a:fillRect/>
              </a:stretch>
            </p:blipFill>
            <p:spPr>
              <a:xfrm>
                <a:off x="1170534" y="-12004"/>
                <a:ext cx="10949760" cy="6361920"/>
              </a:xfrm>
              <a:prstGeom prst="rect">
                <a:avLst/>
              </a:prstGeom>
            </p:spPr>
          </p:pic>
        </mc:Fallback>
      </mc:AlternateContent>
    </p:spTree>
    <p:extLst>
      <p:ext uri="{BB962C8B-B14F-4D97-AF65-F5344CB8AC3E}">
        <p14:creationId xmlns:p14="http://schemas.microsoft.com/office/powerpoint/2010/main" val="21949510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Genetics Coin flip.</a:t>
            </a:r>
            <a:endParaRPr lang="en-CA" dirty="0"/>
          </a:p>
        </p:txBody>
      </p:sp>
      <p:sp>
        <p:nvSpPr>
          <p:cNvPr id="3" name="Content Placeholder 2"/>
          <p:cNvSpPr>
            <a:spLocks noGrp="1"/>
          </p:cNvSpPr>
          <p:nvPr>
            <p:ph idx="1"/>
          </p:nvPr>
        </p:nvSpPr>
        <p:spPr/>
        <p:txBody>
          <a:bodyPr/>
          <a:lstStyle/>
          <a:p>
            <a:r>
              <a:rPr lang="en-US" dirty="0" smtClean="0"/>
              <a:t>There are an estimated 20,000-25,000 human protein-coding genes. </a:t>
            </a:r>
            <a:r>
              <a:rPr lang="en-US" dirty="0" smtClean="0">
                <a:hlinkClick r:id="rId2"/>
              </a:rPr>
              <a:t>Wikipedia</a:t>
            </a:r>
            <a:r>
              <a:rPr lang="en-US" dirty="0" smtClean="0"/>
              <a:t> – The Human Genome.</a:t>
            </a:r>
          </a:p>
          <a:p>
            <a:r>
              <a:rPr lang="en-US" dirty="0" smtClean="0"/>
              <a:t>That’s 25,000 coin flips from mom… and 25,000 coin flips from dad to make you.</a:t>
            </a:r>
            <a:br>
              <a:rPr lang="en-US" dirty="0" smtClean="0"/>
            </a:br>
            <a:r>
              <a:rPr lang="en-US" dirty="0" smtClean="0"/>
              <a:t/>
            </a:r>
            <a:br>
              <a:rPr lang="en-US" dirty="0" smtClean="0"/>
            </a:br>
            <a:endParaRPr lang="en-US" dirty="0" smtClean="0"/>
          </a:p>
          <a:p>
            <a:endParaRPr lang="en-CA" dirty="0"/>
          </a:p>
        </p:txBody>
      </p:sp>
    </p:spTree>
    <p:extLst>
      <p:ext uri="{BB962C8B-B14F-4D97-AF65-F5344CB8AC3E}">
        <p14:creationId xmlns:p14="http://schemas.microsoft.com/office/powerpoint/2010/main" val="36547678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5496" y="2635360"/>
            <a:ext cx="10515600" cy="1325563"/>
          </a:xfrm>
        </p:spPr>
        <p:txBody>
          <a:bodyPr>
            <a:normAutofit fontScale="90000"/>
          </a:bodyPr>
          <a:lstStyle/>
          <a:p>
            <a:r>
              <a:rPr lang="en-CA" dirty="0" smtClean="0"/>
              <a:t>Where do we find genetics/genes in our bodies?</a:t>
            </a:r>
            <a:br>
              <a:rPr lang="en-CA" dirty="0" smtClean="0"/>
            </a:br>
            <a:endParaRPr lang="en-CA" dirty="0"/>
          </a:p>
        </p:txBody>
      </p:sp>
    </p:spTree>
    <p:extLst>
      <p:ext uri="{BB962C8B-B14F-4D97-AF65-F5344CB8AC3E}">
        <p14:creationId xmlns:p14="http://schemas.microsoft.com/office/powerpoint/2010/main" val="42092376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8372" y="932684"/>
            <a:ext cx="3941379" cy="5278930"/>
          </a:xfrm>
        </p:spPr>
        <p:txBody>
          <a:bodyPr/>
          <a:lstStyle/>
          <a:p>
            <a:r>
              <a:rPr lang="en-CA" dirty="0" smtClean="0"/>
              <a:t>BUT WHERE?!?!?!?!</a:t>
            </a:r>
            <a:endParaRPr lang="en-CA" dirty="0"/>
          </a:p>
        </p:txBody>
      </p:sp>
      <p:pic>
        <p:nvPicPr>
          <p:cNvPr id="2050" name="Picture 2" descr="http://lh5.ggpht.com/_7jATiisMtWI/Sva9rMQeuOI/AAAAAAAAAdw/XsZ_BamF4Q4/Unlabelled%2520Animal%2520Cell%2520for%2520blog.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067504" y="0"/>
            <a:ext cx="7696200" cy="6358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70296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do we find our genetics in our bodies?</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69473" y="1690688"/>
            <a:ext cx="6155119" cy="4837924"/>
          </a:xfrm>
        </p:spPr>
      </p:pic>
      <p:sp>
        <p:nvSpPr>
          <p:cNvPr id="6" name="TextBox 5"/>
          <p:cNvSpPr txBox="1"/>
          <p:nvPr/>
        </p:nvSpPr>
        <p:spPr>
          <a:xfrm>
            <a:off x="838200" y="1293495"/>
            <a:ext cx="4049110" cy="5632311"/>
          </a:xfrm>
          <a:prstGeom prst="rect">
            <a:avLst/>
          </a:prstGeom>
          <a:noFill/>
        </p:spPr>
        <p:txBody>
          <a:bodyPr wrap="square" rtlCol="0">
            <a:spAutoFit/>
          </a:bodyPr>
          <a:lstStyle/>
          <a:p>
            <a:r>
              <a:rPr lang="en-CA" sz="3600" dirty="0" smtClean="0"/>
              <a:t>IN EVERY CELL IN OUR BODY!</a:t>
            </a:r>
            <a:br>
              <a:rPr lang="en-CA" sz="3600" dirty="0" smtClean="0"/>
            </a:br>
            <a:endParaRPr lang="en-CA" sz="3600" dirty="0" smtClean="0"/>
          </a:p>
          <a:p>
            <a:r>
              <a:rPr lang="en-CA" sz="3600" dirty="0" smtClean="0"/>
              <a:t>IN THE NUCLEUS</a:t>
            </a:r>
            <a:br>
              <a:rPr lang="en-CA" sz="3600" dirty="0" smtClean="0"/>
            </a:br>
            <a:r>
              <a:rPr lang="en-CA" sz="3600" dirty="0" smtClean="0"/>
              <a:t/>
            </a:r>
            <a:br>
              <a:rPr lang="en-CA" sz="3600" dirty="0" smtClean="0"/>
            </a:br>
            <a:r>
              <a:rPr lang="en-CA" sz="3600" dirty="0" smtClean="0"/>
              <a:t>BLOOD CELLS, BRAIN CELLS, SKIN CELLS – ALL OF THEM HAVE DNA (our genes!)</a:t>
            </a:r>
            <a:endParaRPr lang="en-CA" sz="3600" dirty="0"/>
          </a:p>
        </p:txBody>
      </p:sp>
      <mc:AlternateContent xmlns:mc="http://schemas.openxmlformats.org/markup-compatibility/2006" xmlns:p14="http://schemas.microsoft.com/office/powerpoint/2010/main">
        <mc:Choice Requires="p14">
          <p:contentPart p14:bwMode="auto" r:id="rId3">
            <p14:nvContentPartPr>
              <p14:cNvPr id="5" name="Ink 4"/>
              <p14:cNvContentPartPr/>
              <p14:nvPr/>
            </p14:nvContentPartPr>
            <p14:xfrm>
              <a:off x="3631577" y="4088520"/>
              <a:ext cx="360" cy="360"/>
            </p14:xfrm>
          </p:contentPart>
        </mc:Choice>
        <mc:Fallback xmlns="">
          <p:pic>
            <p:nvPicPr>
              <p:cNvPr id="5" name="Ink 4"/>
              <p:cNvPicPr/>
              <p:nvPr/>
            </p:nvPicPr>
            <p:blipFill>
              <a:blip r:embed="rId4"/>
              <a:stretch>
                <a:fillRect/>
              </a:stretch>
            </p:blipFill>
            <p:spPr>
              <a:xfrm>
                <a:off x="3619697" y="4076640"/>
                <a:ext cx="24120" cy="24120"/>
              </a:xfrm>
              <a:prstGeom prst="rect">
                <a:avLst/>
              </a:prstGeom>
            </p:spPr>
          </p:pic>
        </mc:Fallback>
      </mc:AlternateContent>
    </p:spTree>
    <p:extLst>
      <p:ext uri="{BB962C8B-B14F-4D97-AF65-F5344CB8AC3E}">
        <p14:creationId xmlns:p14="http://schemas.microsoft.com/office/powerpoint/2010/main" val="1170277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Nucleus and DNA</a:t>
            </a:r>
            <a:br>
              <a:rPr lang="en-CA" dirty="0" smtClean="0"/>
            </a:br>
            <a:r>
              <a:rPr lang="en-US" sz="1600" dirty="0">
                <a:solidFill>
                  <a:prstClr val="black"/>
                </a:solidFill>
              </a:rPr>
              <a:t>Recognize that the nucleus of a cell contains genetic information and identify the relationship among chromosomes, genes, and DNA in transmitting genetic information</a:t>
            </a:r>
            <a:endParaRPr lang="en-CA" sz="4800" dirty="0"/>
          </a:p>
        </p:txBody>
      </p:sp>
      <p:sp>
        <p:nvSpPr>
          <p:cNvPr id="3" name="Content Placeholder 2"/>
          <p:cNvSpPr>
            <a:spLocks noGrp="1"/>
          </p:cNvSpPr>
          <p:nvPr>
            <p:ph idx="1"/>
          </p:nvPr>
        </p:nvSpPr>
        <p:spPr/>
        <p:txBody>
          <a:bodyPr/>
          <a:lstStyle/>
          <a:p>
            <a:r>
              <a:rPr lang="en-CA" dirty="0" smtClean="0"/>
              <a:t>Nucleus contains DNA, which is made up of chromosomes, which has genes on them!</a:t>
            </a:r>
            <a:br>
              <a:rPr lang="en-CA" dirty="0" smtClean="0"/>
            </a:br>
            <a:r>
              <a:rPr lang="en-CA" dirty="0" smtClean="0"/>
              <a:t/>
            </a:r>
            <a:br>
              <a:rPr lang="en-CA" dirty="0" smtClean="0"/>
            </a:br>
            <a:endParaRPr lang="en-CA" dirty="0" smtClean="0"/>
          </a:p>
          <a:p>
            <a:r>
              <a:rPr lang="en-CA" dirty="0" smtClean="0"/>
              <a:t>When cells </a:t>
            </a:r>
            <a:endParaRPr lang="en-CA" dirty="0"/>
          </a:p>
        </p:txBody>
      </p:sp>
    </p:spTree>
    <p:extLst>
      <p:ext uri="{BB962C8B-B14F-4D97-AF65-F5344CB8AC3E}">
        <p14:creationId xmlns:p14="http://schemas.microsoft.com/office/powerpoint/2010/main" val="469401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Dominant and Recessive Traits</a:t>
            </a:r>
            <a:br>
              <a:rPr lang="en-CA" dirty="0" smtClean="0"/>
            </a:br>
            <a:r>
              <a:rPr lang="en-US" sz="2200" b="0" i="0" dirty="0" smtClean="0">
                <a:solidFill>
                  <a:srgbClr val="333333"/>
                </a:solidFill>
                <a:effectLst/>
                <a:latin typeface="Trebuchet MS" panose="020B0603020202020204" pitchFamily="34" charset="0"/>
              </a:rPr>
              <a:t>Identify examples of dominant and recessive traits in humans and other living things.</a:t>
            </a:r>
            <a:endParaRPr lang="en-CA" sz="2200" dirty="0"/>
          </a:p>
        </p:txBody>
      </p:sp>
      <p:sp>
        <p:nvSpPr>
          <p:cNvPr id="3" name="Content Placeholder 2"/>
          <p:cNvSpPr>
            <a:spLocks noGrp="1"/>
          </p:cNvSpPr>
          <p:nvPr>
            <p:ph idx="1"/>
          </p:nvPr>
        </p:nvSpPr>
        <p:spPr/>
        <p:txBody>
          <a:bodyPr>
            <a:normAutofit lnSpcReduction="10000"/>
          </a:bodyPr>
          <a:lstStyle/>
          <a:p>
            <a:r>
              <a:rPr lang="en-CA" dirty="0" smtClean="0"/>
              <a:t>What is a dominant trait? Dominant traits will be expressed if you receive one from a parent.</a:t>
            </a:r>
          </a:p>
          <a:p>
            <a:r>
              <a:rPr lang="en-CA" dirty="0" smtClean="0"/>
              <a:t>What is a recessive trait? Is a trait that will only be expressed if you have two of the same recessive traits from a parent.</a:t>
            </a:r>
          </a:p>
          <a:p>
            <a:endParaRPr lang="en-CA" dirty="0"/>
          </a:p>
          <a:p>
            <a:r>
              <a:rPr lang="en-CA" dirty="0" smtClean="0"/>
              <a:t>AA </a:t>
            </a:r>
            <a:r>
              <a:rPr lang="en-CA" dirty="0" smtClean="0">
                <a:sym typeface="Wingdings" panose="05000000000000000000" pitchFamily="2" charset="2"/>
              </a:rPr>
              <a:t>+ aa  Aa</a:t>
            </a:r>
            <a:br>
              <a:rPr lang="en-CA" dirty="0" smtClean="0">
                <a:sym typeface="Wingdings" panose="05000000000000000000" pitchFamily="2" charset="2"/>
              </a:rPr>
            </a:br>
            <a:r>
              <a:rPr lang="en-CA" dirty="0" smtClean="0">
                <a:sym typeface="Wingdings" panose="05000000000000000000" pitchFamily="2" charset="2"/>
              </a:rPr>
              <a:t/>
            </a:r>
            <a:br>
              <a:rPr lang="en-CA" dirty="0" smtClean="0">
                <a:sym typeface="Wingdings" panose="05000000000000000000" pitchFamily="2" charset="2"/>
              </a:rPr>
            </a:br>
            <a:r>
              <a:rPr lang="en-CA" dirty="0" smtClean="0">
                <a:sym typeface="Wingdings" panose="05000000000000000000" pitchFamily="2" charset="2"/>
              </a:rPr>
              <a:t/>
            </a:r>
            <a:br>
              <a:rPr lang="en-CA" dirty="0" smtClean="0">
                <a:sym typeface="Wingdings" panose="05000000000000000000" pitchFamily="2" charset="2"/>
              </a:rPr>
            </a:br>
            <a:endParaRPr lang="en-CA" dirty="0" smtClean="0">
              <a:sym typeface="Wingdings" panose="05000000000000000000" pitchFamily="2" charset="2"/>
            </a:endParaRPr>
          </a:p>
          <a:p>
            <a:r>
              <a:rPr lang="en-CA" dirty="0" smtClean="0">
                <a:sym typeface="Wingdings" panose="05000000000000000000" pitchFamily="2" charset="2"/>
              </a:rPr>
              <a:t>Codominant, sex-linked</a:t>
            </a:r>
            <a:endParaRPr lang="en-CA" dirty="0"/>
          </a:p>
        </p:txBody>
      </p:sp>
      <p:grpSp>
        <p:nvGrpSpPr>
          <p:cNvPr id="56" name="SMARTInkShape-Group36"/>
          <p:cNvGrpSpPr/>
          <p:nvPr/>
        </p:nvGrpSpPr>
        <p:grpSpPr>
          <a:xfrm>
            <a:off x="11382375" y="5386672"/>
            <a:ext cx="688793" cy="530134"/>
            <a:chOff x="11382375" y="5386672"/>
            <a:chExt cx="688793" cy="530134"/>
          </a:xfrm>
        </p:grpSpPr>
        <p:sp>
          <p:nvSpPr>
            <p:cNvPr id="53" name="SMARTInkShape-145"/>
            <p:cNvSpPr/>
            <p:nvPr>
              <p:custDataLst>
                <p:tags r:id="rId36"/>
              </p:custDataLst>
            </p:nvPr>
          </p:nvSpPr>
          <p:spPr>
            <a:xfrm>
              <a:off x="11430012" y="5488794"/>
              <a:ext cx="202128" cy="309552"/>
            </a:xfrm>
            <a:custGeom>
              <a:avLst/>
              <a:gdLst/>
              <a:ahLst/>
              <a:cxnLst/>
              <a:rect l="0" t="0" r="0" b="0"/>
              <a:pathLst>
                <a:path w="202128" h="309552">
                  <a:moveTo>
                    <a:pt x="23802" y="35706"/>
                  </a:moveTo>
                  <a:lnTo>
                    <a:pt x="23802" y="35706"/>
                  </a:lnTo>
                  <a:lnTo>
                    <a:pt x="17480" y="35706"/>
                  </a:lnTo>
                  <a:lnTo>
                    <a:pt x="15618" y="34383"/>
                  </a:lnTo>
                  <a:lnTo>
                    <a:pt x="14376" y="32178"/>
                  </a:lnTo>
                  <a:lnTo>
                    <a:pt x="12385" y="25455"/>
                  </a:lnTo>
                  <a:lnTo>
                    <a:pt x="8584" y="24536"/>
                  </a:lnTo>
                  <a:lnTo>
                    <a:pt x="5719" y="24290"/>
                  </a:lnTo>
                  <a:lnTo>
                    <a:pt x="3809" y="22804"/>
                  </a:lnTo>
                  <a:lnTo>
                    <a:pt x="32" y="12042"/>
                  </a:lnTo>
                  <a:lnTo>
                    <a:pt x="0" y="5617"/>
                  </a:lnTo>
                  <a:lnTo>
                    <a:pt x="1320" y="3741"/>
                  </a:lnTo>
                  <a:lnTo>
                    <a:pt x="3521" y="2489"/>
                  </a:lnTo>
                  <a:lnTo>
                    <a:pt x="16561" y="481"/>
                  </a:lnTo>
                  <a:lnTo>
                    <a:pt x="57921" y="0"/>
                  </a:lnTo>
                  <a:lnTo>
                    <a:pt x="111251" y="12114"/>
                  </a:lnTo>
                  <a:lnTo>
                    <a:pt x="166683" y="35951"/>
                  </a:lnTo>
                  <a:lnTo>
                    <a:pt x="181231" y="45076"/>
                  </a:lnTo>
                  <a:lnTo>
                    <a:pt x="192108" y="57950"/>
                  </a:lnTo>
                  <a:lnTo>
                    <a:pt x="197821" y="72492"/>
                  </a:lnTo>
                  <a:lnTo>
                    <a:pt x="202127" y="127050"/>
                  </a:lnTo>
                  <a:lnTo>
                    <a:pt x="190253" y="183877"/>
                  </a:lnTo>
                  <a:lnTo>
                    <a:pt x="170275" y="240978"/>
                  </a:lnTo>
                  <a:lnTo>
                    <a:pt x="158223" y="273614"/>
                  </a:lnTo>
                  <a:lnTo>
                    <a:pt x="155451" y="292897"/>
                  </a:lnTo>
                  <a:lnTo>
                    <a:pt x="142863" y="30955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4" name="SMARTInkShape-146"/>
            <p:cNvSpPr/>
            <p:nvPr>
              <p:custDataLst>
                <p:tags r:id="rId37"/>
              </p:custDataLst>
            </p:nvPr>
          </p:nvSpPr>
          <p:spPr>
            <a:xfrm>
              <a:off x="11715750" y="5386672"/>
              <a:ext cx="355418" cy="352142"/>
            </a:xfrm>
            <a:custGeom>
              <a:avLst/>
              <a:gdLst/>
              <a:ahLst/>
              <a:cxnLst/>
              <a:rect l="0" t="0" r="0" b="0"/>
              <a:pathLst>
                <a:path w="355418" h="352142">
                  <a:moveTo>
                    <a:pt x="0" y="6858"/>
                  </a:moveTo>
                  <a:lnTo>
                    <a:pt x="0" y="6858"/>
                  </a:lnTo>
                  <a:lnTo>
                    <a:pt x="0" y="0"/>
                  </a:lnTo>
                  <a:lnTo>
                    <a:pt x="0" y="5695"/>
                  </a:lnTo>
                  <a:lnTo>
                    <a:pt x="39749" y="63171"/>
                  </a:lnTo>
                  <a:lnTo>
                    <a:pt x="68963" y="115160"/>
                  </a:lnTo>
                  <a:lnTo>
                    <a:pt x="100461" y="172376"/>
                  </a:lnTo>
                  <a:lnTo>
                    <a:pt x="139069" y="222847"/>
                  </a:lnTo>
                  <a:lnTo>
                    <a:pt x="169974" y="276184"/>
                  </a:lnTo>
                  <a:lnTo>
                    <a:pt x="210022" y="327262"/>
                  </a:lnTo>
                  <a:lnTo>
                    <a:pt x="214238" y="351425"/>
                  </a:lnTo>
                  <a:lnTo>
                    <a:pt x="214306" y="341826"/>
                  </a:lnTo>
                  <a:lnTo>
                    <a:pt x="190190" y="288524"/>
                  </a:lnTo>
                  <a:lnTo>
                    <a:pt x="171938" y="232540"/>
                  </a:lnTo>
                  <a:lnTo>
                    <a:pt x="169565" y="197200"/>
                  </a:lnTo>
                  <a:lnTo>
                    <a:pt x="173699" y="173476"/>
                  </a:lnTo>
                  <a:lnTo>
                    <a:pt x="204820" y="119049"/>
                  </a:lnTo>
                  <a:lnTo>
                    <a:pt x="232373" y="88902"/>
                  </a:lnTo>
                  <a:lnTo>
                    <a:pt x="258499" y="71545"/>
                  </a:lnTo>
                  <a:lnTo>
                    <a:pt x="302958" y="59539"/>
                  </a:lnTo>
                  <a:lnTo>
                    <a:pt x="315745" y="61823"/>
                  </a:lnTo>
                  <a:lnTo>
                    <a:pt x="337004" y="74944"/>
                  </a:lnTo>
                  <a:lnTo>
                    <a:pt x="348218" y="101060"/>
                  </a:lnTo>
                  <a:lnTo>
                    <a:pt x="355417" y="152761"/>
                  </a:lnTo>
                  <a:lnTo>
                    <a:pt x="347332" y="196634"/>
                  </a:lnTo>
                  <a:lnTo>
                    <a:pt x="322833" y="246718"/>
                  </a:lnTo>
                  <a:lnTo>
                    <a:pt x="291850" y="283446"/>
                  </a:lnTo>
                  <a:lnTo>
                    <a:pt x="233980" y="333108"/>
                  </a:lnTo>
                  <a:lnTo>
                    <a:pt x="231393" y="335483"/>
                  </a:lnTo>
                  <a:lnTo>
                    <a:pt x="190500" y="35214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5" name="SMARTInkShape-147"/>
            <p:cNvSpPr/>
            <p:nvPr>
              <p:custDataLst>
                <p:tags r:id="rId38"/>
              </p:custDataLst>
            </p:nvPr>
          </p:nvSpPr>
          <p:spPr>
            <a:xfrm>
              <a:off x="11382375" y="5500688"/>
              <a:ext cx="428056" cy="416118"/>
            </a:xfrm>
            <a:custGeom>
              <a:avLst/>
              <a:gdLst/>
              <a:ahLst/>
              <a:cxnLst/>
              <a:rect l="0" t="0" r="0" b="0"/>
              <a:pathLst>
                <a:path w="428056" h="416118">
                  <a:moveTo>
                    <a:pt x="0" y="0"/>
                  </a:moveTo>
                  <a:lnTo>
                    <a:pt x="0" y="0"/>
                  </a:lnTo>
                  <a:lnTo>
                    <a:pt x="6322" y="0"/>
                  </a:lnTo>
                  <a:lnTo>
                    <a:pt x="8183" y="1323"/>
                  </a:lnTo>
                  <a:lnTo>
                    <a:pt x="9425" y="3527"/>
                  </a:lnTo>
                  <a:lnTo>
                    <a:pt x="10252" y="6320"/>
                  </a:lnTo>
                  <a:lnTo>
                    <a:pt x="12126" y="8182"/>
                  </a:lnTo>
                  <a:lnTo>
                    <a:pt x="17736" y="10251"/>
                  </a:lnTo>
                  <a:lnTo>
                    <a:pt x="19763" y="12126"/>
                  </a:lnTo>
                  <a:lnTo>
                    <a:pt x="29600" y="28333"/>
                  </a:lnTo>
                  <a:lnTo>
                    <a:pt x="40224" y="39851"/>
                  </a:lnTo>
                  <a:lnTo>
                    <a:pt x="44337" y="51225"/>
                  </a:lnTo>
                  <a:lnTo>
                    <a:pt x="50180" y="72504"/>
                  </a:lnTo>
                  <a:lnTo>
                    <a:pt x="81086" y="128579"/>
                  </a:lnTo>
                  <a:lnTo>
                    <a:pt x="112395" y="181170"/>
                  </a:lnTo>
                  <a:lnTo>
                    <a:pt x="146654" y="235891"/>
                  </a:lnTo>
                  <a:lnTo>
                    <a:pt x="184926" y="285308"/>
                  </a:lnTo>
                  <a:lnTo>
                    <a:pt x="222481" y="341695"/>
                  </a:lnTo>
                  <a:lnTo>
                    <a:pt x="244248" y="376315"/>
                  </a:lnTo>
                  <a:lnTo>
                    <a:pt x="249642" y="395192"/>
                  </a:lnTo>
                  <a:lnTo>
                    <a:pt x="252416" y="398399"/>
                  </a:lnTo>
                  <a:lnTo>
                    <a:pt x="255591" y="400537"/>
                  </a:lnTo>
                  <a:lnTo>
                    <a:pt x="257707" y="403285"/>
                  </a:lnTo>
                  <a:lnTo>
                    <a:pt x="261772" y="416117"/>
                  </a:lnTo>
                  <a:lnTo>
                    <a:pt x="261889" y="410220"/>
                  </a:lnTo>
                  <a:lnTo>
                    <a:pt x="258387" y="403688"/>
                  </a:lnTo>
                  <a:lnTo>
                    <a:pt x="253745" y="396375"/>
                  </a:lnTo>
                  <a:lnTo>
                    <a:pt x="233604" y="342212"/>
                  </a:lnTo>
                  <a:lnTo>
                    <a:pt x="226868" y="290146"/>
                  </a:lnTo>
                  <a:lnTo>
                    <a:pt x="227670" y="258053"/>
                  </a:lnTo>
                  <a:lnTo>
                    <a:pt x="242807" y="218292"/>
                  </a:lnTo>
                  <a:lnTo>
                    <a:pt x="254211" y="200792"/>
                  </a:lnTo>
                  <a:lnTo>
                    <a:pt x="279422" y="183027"/>
                  </a:lnTo>
                  <a:lnTo>
                    <a:pt x="325579" y="160113"/>
                  </a:lnTo>
                  <a:lnTo>
                    <a:pt x="365144" y="155483"/>
                  </a:lnTo>
                  <a:lnTo>
                    <a:pt x="388944" y="161309"/>
                  </a:lnTo>
                  <a:lnTo>
                    <a:pt x="406431" y="171414"/>
                  </a:lnTo>
                  <a:lnTo>
                    <a:pt x="412147" y="178930"/>
                  </a:lnTo>
                  <a:lnTo>
                    <a:pt x="425740" y="215387"/>
                  </a:lnTo>
                  <a:lnTo>
                    <a:pt x="428055" y="239954"/>
                  </a:lnTo>
                  <a:lnTo>
                    <a:pt x="421317" y="252607"/>
                  </a:lnTo>
                  <a:lnTo>
                    <a:pt x="382886" y="305744"/>
                  </a:lnTo>
                  <a:lnTo>
                    <a:pt x="341091" y="342980"/>
                  </a:lnTo>
                  <a:lnTo>
                    <a:pt x="283324" y="375341"/>
                  </a:lnTo>
                  <a:lnTo>
                    <a:pt x="262666" y="380503"/>
                  </a:lnTo>
                  <a:lnTo>
                    <a:pt x="250031" y="38100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60" name="SMARTInkShape-Group37"/>
          <p:cNvGrpSpPr/>
          <p:nvPr/>
        </p:nvGrpSpPr>
        <p:grpSpPr>
          <a:xfrm>
            <a:off x="9644063" y="5750720"/>
            <a:ext cx="1046828" cy="750094"/>
            <a:chOff x="9644063" y="5750720"/>
            <a:chExt cx="1046828" cy="750094"/>
          </a:xfrm>
        </p:grpSpPr>
        <p:sp>
          <p:nvSpPr>
            <p:cNvPr id="57" name="SMARTInkShape-148"/>
            <p:cNvSpPr/>
            <p:nvPr>
              <p:custDataLst>
                <p:tags r:id="rId33"/>
              </p:custDataLst>
            </p:nvPr>
          </p:nvSpPr>
          <p:spPr>
            <a:xfrm>
              <a:off x="10086248" y="5750720"/>
              <a:ext cx="604643" cy="452212"/>
            </a:xfrm>
            <a:custGeom>
              <a:avLst/>
              <a:gdLst/>
              <a:ahLst/>
              <a:cxnLst/>
              <a:rect l="0" t="0" r="0" b="0"/>
              <a:pathLst>
                <a:path w="604643" h="452212">
                  <a:moveTo>
                    <a:pt x="10252" y="0"/>
                  </a:moveTo>
                  <a:lnTo>
                    <a:pt x="10252" y="0"/>
                  </a:lnTo>
                  <a:lnTo>
                    <a:pt x="0" y="0"/>
                  </a:lnTo>
                  <a:lnTo>
                    <a:pt x="5157" y="0"/>
                  </a:lnTo>
                  <a:lnTo>
                    <a:pt x="6855" y="1322"/>
                  </a:lnTo>
                  <a:lnTo>
                    <a:pt x="26532" y="37072"/>
                  </a:lnTo>
                  <a:lnTo>
                    <a:pt x="60744" y="86990"/>
                  </a:lnTo>
                  <a:lnTo>
                    <a:pt x="90194" y="138008"/>
                  </a:lnTo>
                  <a:lnTo>
                    <a:pt x="122811" y="190860"/>
                  </a:lnTo>
                  <a:lnTo>
                    <a:pt x="162573" y="247357"/>
                  </a:lnTo>
                  <a:lnTo>
                    <a:pt x="196298" y="297127"/>
                  </a:lnTo>
                  <a:lnTo>
                    <a:pt x="232879" y="353590"/>
                  </a:lnTo>
                  <a:lnTo>
                    <a:pt x="264043" y="412538"/>
                  </a:lnTo>
                  <a:lnTo>
                    <a:pt x="280540" y="439457"/>
                  </a:lnTo>
                  <a:lnTo>
                    <a:pt x="284034" y="452211"/>
                  </a:lnTo>
                  <a:lnTo>
                    <a:pt x="284079" y="446049"/>
                  </a:lnTo>
                  <a:lnTo>
                    <a:pt x="280560" y="439455"/>
                  </a:lnTo>
                  <a:lnTo>
                    <a:pt x="277769" y="435845"/>
                  </a:lnTo>
                  <a:lnTo>
                    <a:pt x="273292" y="402857"/>
                  </a:lnTo>
                  <a:lnTo>
                    <a:pt x="273610" y="345212"/>
                  </a:lnTo>
                  <a:lnTo>
                    <a:pt x="288776" y="302137"/>
                  </a:lnTo>
                  <a:lnTo>
                    <a:pt x="336196" y="246091"/>
                  </a:lnTo>
                  <a:lnTo>
                    <a:pt x="360975" y="223580"/>
                  </a:lnTo>
                  <a:lnTo>
                    <a:pt x="415781" y="199134"/>
                  </a:lnTo>
                  <a:lnTo>
                    <a:pt x="450996" y="193058"/>
                  </a:lnTo>
                  <a:lnTo>
                    <a:pt x="510341" y="200260"/>
                  </a:lnTo>
                  <a:lnTo>
                    <a:pt x="522239" y="200975"/>
                  </a:lnTo>
                  <a:lnTo>
                    <a:pt x="542514" y="208825"/>
                  </a:lnTo>
                  <a:lnTo>
                    <a:pt x="595069" y="241772"/>
                  </a:lnTo>
                  <a:lnTo>
                    <a:pt x="600900" y="249887"/>
                  </a:lnTo>
                  <a:lnTo>
                    <a:pt x="603492" y="259227"/>
                  </a:lnTo>
                  <a:lnTo>
                    <a:pt x="604642" y="272197"/>
                  </a:lnTo>
                  <a:lnTo>
                    <a:pt x="601628" y="283254"/>
                  </a:lnTo>
                  <a:lnTo>
                    <a:pt x="571233" y="329956"/>
                  </a:lnTo>
                  <a:lnTo>
                    <a:pt x="520835" y="369165"/>
                  </a:lnTo>
                  <a:lnTo>
                    <a:pt x="463294" y="408344"/>
                  </a:lnTo>
                  <a:lnTo>
                    <a:pt x="450783" y="41671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8" name="SMARTInkShape-149"/>
            <p:cNvSpPr/>
            <p:nvPr>
              <p:custDataLst>
                <p:tags r:id="rId34"/>
              </p:custDataLst>
            </p:nvPr>
          </p:nvSpPr>
          <p:spPr>
            <a:xfrm>
              <a:off x="9679781" y="5810962"/>
              <a:ext cx="238126" cy="368384"/>
            </a:xfrm>
            <a:custGeom>
              <a:avLst/>
              <a:gdLst/>
              <a:ahLst/>
              <a:cxnLst/>
              <a:rect l="0" t="0" r="0" b="0"/>
              <a:pathLst>
                <a:path w="238126" h="368384">
                  <a:moveTo>
                    <a:pt x="238125" y="368383"/>
                  </a:moveTo>
                  <a:lnTo>
                    <a:pt x="238125" y="368383"/>
                  </a:lnTo>
                  <a:lnTo>
                    <a:pt x="238125" y="312787"/>
                  </a:lnTo>
                  <a:lnTo>
                    <a:pt x="236802" y="264973"/>
                  </a:lnTo>
                  <a:lnTo>
                    <a:pt x="227873" y="235245"/>
                  </a:lnTo>
                  <a:lnTo>
                    <a:pt x="226365" y="182967"/>
                  </a:lnTo>
                  <a:lnTo>
                    <a:pt x="227571" y="150321"/>
                  </a:lnTo>
                  <a:lnTo>
                    <a:pt x="237392" y="94551"/>
                  </a:lnTo>
                  <a:lnTo>
                    <a:pt x="238082" y="49228"/>
                  </a:lnTo>
                  <a:lnTo>
                    <a:pt x="234579" y="37799"/>
                  </a:lnTo>
                  <a:lnTo>
                    <a:pt x="217815" y="15530"/>
                  </a:lnTo>
                  <a:lnTo>
                    <a:pt x="210136" y="7389"/>
                  </a:lnTo>
                  <a:lnTo>
                    <a:pt x="198787" y="2889"/>
                  </a:lnTo>
                  <a:lnTo>
                    <a:pt x="169942" y="0"/>
                  </a:lnTo>
                  <a:lnTo>
                    <a:pt x="113730" y="12779"/>
                  </a:lnTo>
                  <a:lnTo>
                    <a:pt x="55340" y="43535"/>
                  </a:lnTo>
                  <a:lnTo>
                    <a:pt x="0" y="8263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9" name="SMARTInkShape-150"/>
            <p:cNvSpPr/>
            <p:nvPr>
              <p:custDataLst>
                <p:tags r:id="rId35"/>
              </p:custDataLst>
            </p:nvPr>
          </p:nvSpPr>
          <p:spPr>
            <a:xfrm>
              <a:off x="9644063" y="5965030"/>
              <a:ext cx="574851" cy="535784"/>
            </a:xfrm>
            <a:custGeom>
              <a:avLst/>
              <a:gdLst/>
              <a:ahLst/>
              <a:cxnLst/>
              <a:rect l="0" t="0" r="0" b="0"/>
              <a:pathLst>
                <a:path w="574851" h="535784">
                  <a:moveTo>
                    <a:pt x="0" y="0"/>
                  </a:moveTo>
                  <a:lnTo>
                    <a:pt x="0" y="0"/>
                  </a:lnTo>
                  <a:lnTo>
                    <a:pt x="10251" y="10253"/>
                  </a:lnTo>
                  <a:lnTo>
                    <a:pt x="18081" y="34654"/>
                  </a:lnTo>
                  <a:lnTo>
                    <a:pt x="57971" y="91848"/>
                  </a:lnTo>
                  <a:lnTo>
                    <a:pt x="86143" y="143996"/>
                  </a:lnTo>
                  <a:lnTo>
                    <a:pt x="115217" y="194372"/>
                  </a:lnTo>
                  <a:lnTo>
                    <a:pt x="151351" y="250543"/>
                  </a:lnTo>
                  <a:lnTo>
                    <a:pt x="182669" y="305941"/>
                  </a:lnTo>
                  <a:lnTo>
                    <a:pt x="207729" y="342886"/>
                  </a:lnTo>
                  <a:lnTo>
                    <a:pt x="256317" y="394421"/>
                  </a:lnTo>
                  <a:lnTo>
                    <a:pt x="295198" y="447906"/>
                  </a:lnTo>
                  <a:lnTo>
                    <a:pt x="327707" y="483691"/>
                  </a:lnTo>
                  <a:lnTo>
                    <a:pt x="333308" y="499851"/>
                  </a:lnTo>
                  <a:lnTo>
                    <a:pt x="333368" y="483473"/>
                  </a:lnTo>
                  <a:lnTo>
                    <a:pt x="329843" y="475933"/>
                  </a:lnTo>
                  <a:lnTo>
                    <a:pt x="297564" y="422298"/>
                  </a:lnTo>
                  <a:lnTo>
                    <a:pt x="273835" y="366057"/>
                  </a:lnTo>
                  <a:lnTo>
                    <a:pt x="253558" y="306814"/>
                  </a:lnTo>
                  <a:lnTo>
                    <a:pt x="250340" y="247308"/>
                  </a:lnTo>
                  <a:lnTo>
                    <a:pt x="251491" y="226332"/>
                  </a:lnTo>
                  <a:lnTo>
                    <a:pt x="259577" y="200971"/>
                  </a:lnTo>
                  <a:lnTo>
                    <a:pt x="283245" y="163046"/>
                  </a:lnTo>
                  <a:lnTo>
                    <a:pt x="307108" y="140197"/>
                  </a:lnTo>
                  <a:lnTo>
                    <a:pt x="316408" y="128455"/>
                  </a:lnTo>
                  <a:lnTo>
                    <a:pt x="343520" y="113980"/>
                  </a:lnTo>
                  <a:lnTo>
                    <a:pt x="363993" y="108505"/>
                  </a:lnTo>
                  <a:lnTo>
                    <a:pt x="384819" y="107335"/>
                  </a:lnTo>
                  <a:lnTo>
                    <a:pt x="434371" y="127476"/>
                  </a:lnTo>
                  <a:lnTo>
                    <a:pt x="464723" y="140371"/>
                  </a:lnTo>
                  <a:lnTo>
                    <a:pt x="520168" y="181661"/>
                  </a:lnTo>
                  <a:lnTo>
                    <a:pt x="559939" y="218643"/>
                  </a:lnTo>
                  <a:lnTo>
                    <a:pt x="572095" y="240051"/>
                  </a:lnTo>
                  <a:lnTo>
                    <a:pt x="574850" y="262794"/>
                  </a:lnTo>
                  <a:lnTo>
                    <a:pt x="570343" y="286131"/>
                  </a:lnTo>
                  <a:lnTo>
                    <a:pt x="538551" y="345332"/>
                  </a:lnTo>
                  <a:lnTo>
                    <a:pt x="499905" y="401292"/>
                  </a:lnTo>
                  <a:lnTo>
                    <a:pt x="476203" y="424056"/>
                  </a:lnTo>
                  <a:lnTo>
                    <a:pt x="420684" y="472712"/>
                  </a:lnTo>
                  <a:lnTo>
                    <a:pt x="390424" y="508499"/>
                  </a:lnTo>
                  <a:lnTo>
                    <a:pt x="357187" y="53578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63" name="SMARTInkShape-Group38"/>
          <p:cNvGrpSpPr/>
          <p:nvPr/>
        </p:nvGrpSpPr>
        <p:grpSpPr>
          <a:xfrm>
            <a:off x="11144250" y="4607719"/>
            <a:ext cx="735731" cy="690350"/>
            <a:chOff x="11144250" y="4607719"/>
            <a:chExt cx="735731" cy="690350"/>
          </a:xfrm>
        </p:grpSpPr>
        <p:sp>
          <p:nvSpPr>
            <p:cNvPr id="61" name="SMARTInkShape-151"/>
            <p:cNvSpPr/>
            <p:nvPr>
              <p:custDataLst>
                <p:tags r:id="rId31"/>
              </p:custDataLst>
            </p:nvPr>
          </p:nvSpPr>
          <p:spPr>
            <a:xfrm>
              <a:off x="11549064" y="4607719"/>
              <a:ext cx="330917" cy="628450"/>
            </a:xfrm>
            <a:custGeom>
              <a:avLst/>
              <a:gdLst/>
              <a:ahLst/>
              <a:cxnLst/>
              <a:rect l="0" t="0" r="0" b="0"/>
              <a:pathLst>
                <a:path w="330917" h="628450">
                  <a:moveTo>
                    <a:pt x="0" y="0"/>
                  </a:moveTo>
                  <a:lnTo>
                    <a:pt x="0" y="0"/>
                  </a:lnTo>
                  <a:lnTo>
                    <a:pt x="6319" y="6320"/>
                  </a:lnTo>
                  <a:lnTo>
                    <a:pt x="9424" y="12951"/>
                  </a:lnTo>
                  <a:lnTo>
                    <a:pt x="11809" y="65328"/>
                  </a:lnTo>
                  <a:lnTo>
                    <a:pt x="11885" y="111829"/>
                  </a:lnTo>
                  <a:lnTo>
                    <a:pt x="11900" y="156165"/>
                  </a:lnTo>
                  <a:lnTo>
                    <a:pt x="15430" y="202816"/>
                  </a:lnTo>
                  <a:lnTo>
                    <a:pt x="24856" y="253680"/>
                  </a:lnTo>
                  <a:lnTo>
                    <a:pt x="36027" y="310644"/>
                  </a:lnTo>
                  <a:lnTo>
                    <a:pt x="47715" y="369414"/>
                  </a:lnTo>
                  <a:lnTo>
                    <a:pt x="59556" y="425192"/>
                  </a:lnTo>
                  <a:lnTo>
                    <a:pt x="71444" y="475232"/>
                  </a:lnTo>
                  <a:lnTo>
                    <a:pt x="87313" y="533228"/>
                  </a:lnTo>
                  <a:lnTo>
                    <a:pt x="100873" y="590423"/>
                  </a:lnTo>
                  <a:lnTo>
                    <a:pt x="106328" y="617958"/>
                  </a:lnTo>
                  <a:lnTo>
                    <a:pt x="106990" y="628449"/>
                  </a:lnTo>
                  <a:lnTo>
                    <a:pt x="107150" y="596655"/>
                  </a:lnTo>
                  <a:lnTo>
                    <a:pt x="97731" y="542768"/>
                  </a:lnTo>
                  <a:lnTo>
                    <a:pt x="95983" y="498605"/>
                  </a:lnTo>
                  <a:lnTo>
                    <a:pt x="95394" y="442595"/>
                  </a:lnTo>
                  <a:lnTo>
                    <a:pt x="104783" y="393314"/>
                  </a:lnTo>
                  <a:lnTo>
                    <a:pt x="116887" y="358631"/>
                  </a:lnTo>
                  <a:lnTo>
                    <a:pt x="151071" y="307391"/>
                  </a:lnTo>
                  <a:lnTo>
                    <a:pt x="164598" y="296250"/>
                  </a:lnTo>
                  <a:lnTo>
                    <a:pt x="203021" y="279642"/>
                  </a:lnTo>
                  <a:lnTo>
                    <a:pt x="255027" y="274354"/>
                  </a:lnTo>
                  <a:lnTo>
                    <a:pt x="284583" y="275317"/>
                  </a:lnTo>
                  <a:lnTo>
                    <a:pt x="297578" y="280231"/>
                  </a:lnTo>
                  <a:lnTo>
                    <a:pt x="325081" y="301837"/>
                  </a:lnTo>
                  <a:lnTo>
                    <a:pt x="329688" y="309656"/>
                  </a:lnTo>
                  <a:lnTo>
                    <a:pt x="330916" y="313594"/>
                  </a:lnTo>
                  <a:lnTo>
                    <a:pt x="328754" y="325025"/>
                  </a:lnTo>
                  <a:lnTo>
                    <a:pt x="322060" y="338924"/>
                  </a:lnTo>
                  <a:lnTo>
                    <a:pt x="273412" y="396526"/>
                  </a:lnTo>
                  <a:lnTo>
                    <a:pt x="246376" y="426170"/>
                  </a:lnTo>
                  <a:lnTo>
                    <a:pt x="195362" y="459890"/>
                  </a:lnTo>
                  <a:lnTo>
                    <a:pt x="138452" y="505567"/>
                  </a:lnTo>
                  <a:lnTo>
                    <a:pt x="107155" y="53578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2" name="SMARTInkShape-152"/>
            <p:cNvSpPr/>
            <p:nvPr>
              <p:custDataLst>
                <p:tags r:id="rId32"/>
              </p:custDataLst>
            </p:nvPr>
          </p:nvSpPr>
          <p:spPr>
            <a:xfrm>
              <a:off x="11144250" y="4681719"/>
              <a:ext cx="366535" cy="616350"/>
            </a:xfrm>
            <a:custGeom>
              <a:avLst/>
              <a:gdLst/>
              <a:ahLst/>
              <a:cxnLst/>
              <a:rect l="0" t="0" r="0" b="0"/>
              <a:pathLst>
                <a:path w="366535" h="616350">
                  <a:moveTo>
                    <a:pt x="0" y="92687"/>
                  </a:moveTo>
                  <a:lnTo>
                    <a:pt x="0" y="92687"/>
                  </a:lnTo>
                  <a:lnTo>
                    <a:pt x="0" y="99008"/>
                  </a:lnTo>
                  <a:lnTo>
                    <a:pt x="1323" y="100870"/>
                  </a:lnTo>
                  <a:lnTo>
                    <a:pt x="3528" y="102111"/>
                  </a:lnTo>
                  <a:lnTo>
                    <a:pt x="6322" y="102939"/>
                  </a:lnTo>
                  <a:lnTo>
                    <a:pt x="8183" y="104813"/>
                  </a:lnTo>
                  <a:lnTo>
                    <a:pt x="14698" y="117327"/>
                  </a:lnTo>
                  <a:lnTo>
                    <a:pt x="17736" y="121020"/>
                  </a:lnTo>
                  <a:lnTo>
                    <a:pt x="21113" y="132179"/>
                  </a:lnTo>
                  <a:lnTo>
                    <a:pt x="29975" y="184189"/>
                  </a:lnTo>
                  <a:lnTo>
                    <a:pt x="38489" y="236637"/>
                  </a:lnTo>
                  <a:lnTo>
                    <a:pt x="52143" y="289720"/>
                  </a:lnTo>
                  <a:lnTo>
                    <a:pt x="66254" y="342980"/>
                  </a:lnTo>
                  <a:lnTo>
                    <a:pt x="71225" y="387628"/>
                  </a:lnTo>
                  <a:lnTo>
                    <a:pt x="84086" y="446595"/>
                  </a:lnTo>
                  <a:lnTo>
                    <a:pt x="99364" y="496852"/>
                  </a:lnTo>
                  <a:lnTo>
                    <a:pt x="119083" y="553418"/>
                  </a:lnTo>
                  <a:lnTo>
                    <a:pt x="140525" y="595810"/>
                  </a:lnTo>
                  <a:lnTo>
                    <a:pt x="142858" y="616349"/>
                  </a:lnTo>
                  <a:lnTo>
                    <a:pt x="133366" y="605692"/>
                  </a:lnTo>
                  <a:lnTo>
                    <a:pt x="109665" y="554857"/>
                  </a:lnTo>
                  <a:lnTo>
                    <a:pt x="81011" y="497213"/>
                  </a:lnTo>
                  <a:lnTo>
                    <a:pt x="63822" y="441636"/>
                  </a:lnTo>
                  <a:lnTo>
                    <a:pt x="47689" y="387540"/>
                  </a:lnTo>
                  <a:lnTo>
                    <a:pt x="38083" y="332611"/>
                  </a:lnTo>
                  <a:lnTo>
                    <a:pt x="36186" y="275360"/>
                  </a:lnTo>
                  <a:lnTo>
                    <a:pt x="35810" y="224462"/>
                  </a:lnTo>
                  <a:lnTo>
                    <a:pt x="37055" y="165554"/>
                  </a:lnTo>
                  <a:lnTo>
                    <a:pt x="52292" y="114859"/>
                  </a:lnTo>
                  <a:lnTo>
                    <a:pt x="75467" y="61490"/>
                  </a:lnTo>
                  <a:lnTo>
                    <a:pt x="93652" y="37288"/>
                  </a:lnTo>
                  <a:lnTo>
                    <a:pt x="123498" y="14913"/>
                  </a:lnTo>
                  <a:lnTo>
                    <a:pt x="146982" y="3203"/>
                  </a:lnTo>
                  <a:lnTo>
                    <a:pt x="162779" y="0"/>
                  </a:lnTo>
                  <a:lnTo>
                    <a:pt x="178620" y="2104"/>
                  </a:lnTo>
                  <a:lnTo>
                    <a:pt x="234158" y="25492"/>
                  </a:lnTo>
                  <a:lnTo>
                    <a:pt x="246504" y="36805"/>
                  </a:lnTo>
                  <a:lnTo>
                    <a:pt x="265209" y="65627"/>
                  </a:lnTo>
                  <a:lnTo>
                    <a:pt x="271286" y="95253"/>
                  </a:lnTo>
                  <a:lnTo>
                    <a:pt x="263368" y="154099"/>
                  </a:lnTo>
                  <a:lnTo>
                    <a:pt x="239750" y="211997"/>
                  </a:lnTo>
                  <a:lnTo>
                    <a:pt x="223171" y="244014"/>
                  </a:lnTo>
                  <a:lnTo>
                    <a:pt x="186130" y="294883"/>
                  </a:lnTo>
                  <a:lnTo>
                    <a:pt x="134474" y="350852"/>
                  </a:lnTo>
                  <a:lnTo>
                    <a:pt x="116573" y="365414"/>
                  </a:lnTo>
                  <a:lnTo>
                    <a:pt x="104727" y="373972"/>
                  </a:lnTo>
                  <a:lnTo>
                    <a:pt x="83944" y="401547"/>
                  </a:lnTo>
                  <a:lnTo>
                    <a:pt x="83359" y="378174"/>
                  </a:lnTo>
                  <a:lnTo>
                    <a:pt x="86877" y="368178"/>
                  </a:lnTo>
                  <a:lnTo>
                    <a:pt x="89669" y="363660"/>
                  </a:lnTo>
                  <a:lnTo>
                    <a:pt x="133854" y="330855"/>
                  </a:lnTo>
                  <a:lnTo>
                    <a:pt x="152109" y="322446"/>
                  </a:lnTo>
                  <a:lnTo>
                    <a:pt x="176450" y="319605"/>
                  </a:lnTo>
                  <a:lnTo>
                    <a:pt x="228732" y="335539"/>
                  </a:lnTo>
                  <a:lnTo>
                    <a:pt x="281305" y="358661"/>
                  </a:lnTo>
                  <a:lnTo>
                    <a:pt x="335992" y="405364"/>
                  </a:lnTo>
                  <a:lnTo>
                    <a:pt x="356138" y="428637"/>
                  </a:lnTo>
                  <a:lnTo>
                    <a:pt x="365254" y="447111"/>
                  </a:lnTo>
                  <a:lnTo>
                    <a:pt x="366534" y="451999"/>
                  </a:lnTo>
                  <a:lnTo>
                    <a:pt x="364429" y="464489"/>
                  </a:lnTo>
                  <a:lnTo>
                    <a:pt x="355805" y="482868"/>
                  </a:lnTo>
                  <a:lnTo>
                    <a:pt x="334719" y="507251"/>
                  </a:lnTo>
                  <a:lnTo>
                    <a:pt x="283167" y="542970"/>
                  </a:lnTo>
                  <a:lnTo>
                    <a:pt x="228109" y="573264"/>
                  </a:lnTo>
                  <a:lnTo>
                    <a:pt x="173335" y="597672"/>
                  </a:lnTo>
                  <a:lnTo>
                    <a:pt x="142875" y="60465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66" name="SMARTInkShape-Group39"/>
          <p:cNvGrpSpPr/>
          <p:nvPr/>
        </p:nvGrpSpPr>
        <p:grpSpPr>
          <a:xfrm>
            <a:off x="8012906" y="5097496"/>
            <a:ext cx="973750" cy="793459"/>
            <a:chOff x="8012906" y="5097496"/>
            <a:chExt cx="973750" cy="793459"/>
          </a:xfrm>
        </p:grpSpPr>
        <p:sp>
          <p:nvSpPr>
            <p:cNvPr id="64" name="SMARTInkShape-153"/>
            <p:cNvSpPr/>
            <p:nvPr>
              <p:custDataLst>
                <p:tags r:id="rId29"/>
              </p:custDataLst>
            </p:nvPr>
          </p:nvSpPr>
          <p:spPr>
            <a:xfrm>
              <a:off x="8012906" y="5097496"/>
              <a:ext cx="462338" cy="793459"/>
            </a:xfrm>
            <a:custGeom>
              <a:avLst/>
              <a:gdLst/>
              <a:ahLst/>
              <a:cxnLst/>
              <a:rect l="0" t="0" r="0" b="0"/>
              <a:pathLst>
                <a:path w="462338" h="793459">
                  <a:moveTo>
                    <a:pt x="11907" y="69817"/>
                  </a:moveTo>
                  <a:lnTo>
                    <a:pt x="11907" y="69817"/>
                  </a:lnTo>
                  <a:lnTo>
                    <a:pt x="18227" y="76137"/>
                  </a:lnTo>
                  <a:lnTo>
                    <a:pt x="21331" y="82768"/>
                  </a:lnTo>
                  <a:lnTo>
                    <a:pt x="40240" y="132458"/>
                  </a:lnTo>
                  <a:lnTo>
                    <a:pt x="59604" y="189288"/>
                  </a:lnTo>
                  <a:lnTo>
                    <a:pt x="67932" y="228247"/>
                  </a:lnTo>
                  <a:lnTo>
                    <a:pt x="73927" y="276833"/>
                  </a:lnTo>
                  <a:lnTo>
                    <a:pt x="84082" y="329592"/>
                  </a:lnTo>
                  <a:lnTo>
                    <a:pt x="98997" y="382266"/>
                  </a:lnTo>
                  <a:lnTo>
                    <a:pt x="116645" y="439765"/>
                  </a:lnTo>
                  <a:lnTo>
                    <a:pt x="133780" y="498695"/>
                  </a:lnTo>
                  <a:lnTo>
                    <a:pt x="155614" y="558048"/>
                  </a:lnTo>
                  <a:lnTo>
                    <a:pt x="178841" y="613998"/>
                  </a:lnTo>
                  <a:lnTo>
                    <a:pt x="202479" y="664090"/>
                  </a:lnTo>
                  <a:lnTo>
                    <a:pt x="227850" y="722103"/>
                  </a:lnTo>
                  <a:lnTo>
                    <a:pt x="259147" y="767375"/>
                  </a:lnTo>
                  <a:lnTo>
                    <a:pt x="283235" y="793458"/>
                  </a:lnTo>
                  <a:lnTo>
                    <a:pt x="285396" y="793015"/>
                  </a:lnTo>
                  <a:lnTo>
                    <a:pt x="298370" y="782799"/>
                  </a:lnTo>
                  <a:lnTo>
                    <a:pt x="305911" y="774312"/>
                  </a:lnTo>
                  <a:lnTo>
                    <a:pt x="325480" y="739757"/>
                  </a:lnTo>
                  <a:lnTo>
                    <a:pt x="335863" y="684266"/>
                  </a:lnTo>
                  <a:lnTo>
                    <a:pt x="349547" y="643459"/>
                  </a:lnTo>
                  <a:lnTo>
                    <a:pt x="371553" y="594116"/>
                  </a:lnTo>
                  <a:lnTo>
                    <a:pt x="388639" y="537968"/>
                  </a:lnTo>
                  <a:lnTo>
                    <a:pt x="404754" y="487287"/>
                  </a:lnTo>
                  <a:lnTo>
                    <a:pt x="420676" y="445379"/>
                  </a:lnTo>
                  <a:lnTo>
                    <a:pt x="446426" y="403521"/>
                  </a:lnTo>
                  <a:lnTo>
                    <a:pt x="451089" y="388786"/>
                  </a:lnTo>
                  <a:lnTo>
                    <a:pt x="461333" y="368547"/>
                  </a:lnTo>
                  <a:lnTo>
                    <a:pt x="462337" y="364220"/>
                  </a:lnTo>
                  <a:lnTo>
                    <a:pt x="461683" y="360014"/>
                  </a:lnTo>
                  <a:lnTo>
                    <a:pt x="453917" y="346075"/>
                  </a:lnTo>
                  <a:lnTo>
                    <a:pt x="440235" y="338055"/>
                  </a:lnTo>
                  <a:lnTo>
                    <a:pt x="433720" y="337278"/>
                  </a:lnTo>
                  <a:lnTo>
                    <a:pt x="380506" y="342925"/>
                  </a:lnTo>
                  <a:lnTo>
                    <a:pt x="342440" y="347043"/>
                  </a:lnTo>
                  <a:lnTo>
                    <a:pt x="286699" y="363950"/>
                  </a:lnTo>
                  <a:lnTo>
                    <a:pt x="230034" y="387784"/>
                  </a:lnTo>
                  <a:lnTo>
                    <a:pt x="208067" y="391149"/>
                  </a:lnTo>
                  <a:lnTo>
                    <a:pt x="210655" y="391226"/>
                  </a:lnTo>
                  <a:lnTo>
                    <a:pt x="211874" y="389922"/>
                  </a:lnTo>
                  <a:lnTo>
                    <a:pt x="214913" y="381768"/>
                  </a:lnTo>
                  <a:lnTo>
                    <a:pt x="247505" y="325957"/>
                  </a:lnTo>
                  <a:lnTo>
                    <a:pt x="276173" y="271459"/>
                  </a:lnTo>
                  <a:lnTo>
                    <a:pt x="301546" y="216265"/>
                  </a:lnTo>
                  <a:lnTo>
                    <a:pt x="317142" y="165772"/>
                  </a:lnTo>
                  <a:lnTo>
                    <a:pt x="320615" y="117581"/>
                  </a:lnTo>
                  <a:lnTo>
                    <a:pt x="321216" y="81764"/>
                  </a:lnTo>
                  <a:lnTo>
                    <a:pt x="314300" y="61457"/>
                  </a:lnTo>
                  <a:lnTo>
                    <a:pt x="302408" y="44934"/>
                  </a:lnTo>
                  <a:lnTo>
                    <a:pt x="265487" y="19127"/>
                  </a:lnTo>
                  <a:lnTo>
                    <a:pt x="215063" y="3849"/>
                  </a:lnTo>
                  <a:lnTo>
                    <a:pt x="168380" y="0"/>
                  </a:lnTo>
                  <a:lnTo>
                    <a:pt x="114567" y="182"/>
                  </a:lnTo>
                  <a:lnTo>
                    <a:pt x="57486" y="8693"/>
                  </a:lnTo>
                  <a:lnTo>
                    <a:pt x="0" y="2219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5" name="SMARTInkShape-154"/>
            <p:cNvSpPr/>
            <p:nvPr>
              <p:custDataLst>
                <p:tags r:id="rId30"/>
              </p:custDataLst>
            </p:nvPr>
          </p:nvSpPr>
          <p:spPr>
            <a:xfrm>
              <a:off x="8572500" y="5131595"/>
              <a:ext cx="414156" cy="547686"/>
            </a:xfrm>
            <a:custGeom>
              <a:avLst/>
              <a:gdLst/>
              <a:ahLst/>
              <a:cxnLst/>
              <a:rect l="0" t="0" r="0" b="0"/>
              <a:pathLst>
                <a:path w="414156" h="547686">
                  <a:moveTo>
                    <a:pt x="0" y="0"/>
                  </a:moveTo>
                  <a:lnTo>
                    <a:pt x="0" y="0"/>
                  </a:lnTo>
                  <a:lnTo>
                    <a:pt x="6321" y="0"/>
                  </a:lnTo>
                  <a:lnTo>
                    <a:pt x="8182" y="1322"/>
                  </a:lnTo>
                  <a:lnTo>
                    <a:pt x="9424" y="3526"/>
                  </a:lnTo>
                  <a:lnTo>
                    <a:pt x="11416" y="16571"/>
                  </a:lnTo>
                  <a:lnTo>
                    <a:pt x="13133" y="41392"/>
                  </a:lnTo>
                  <a:lnTo>
                    <a:pt x="26599" y="98876"/>
                  </a:lnTo>
                  <a:lnTo>
                    <a:pt x="35841" y="155258"/>
                  </a:lnTo>
                  <a:lnTo>
                    <a:pt x="48433" y="206027"/>
                  </a:lnTo>
                  <a:lnTo>
                    <a:pt x="63298" y="251103"/>
                  </a:lnTo>
                  <a:lnTo>
                    <a:pt x="85705" y="307421"/>
                  </a:lnTo>
                  <a:lnTo>
                    <a:pt x="111052" y="358087"/>
                  </a:lnTo>
                  <a:lnTo>
                    <a:pt x="133698" y="410624"/>
                  </a:lnTo>
                  <a:lnTo>
                    <a:pt x="165882" y="469703"/>
                  </a:lnTo>
                  <a:lnTo>
                    <a:pt x="172944" y="482600"/>
                  </a:lnTo>
                  <a:lnTo>
                    <a:pt x="178243" y="502090"/>
                  </a:lnTo>
                  <a:lnTo>
                    <a:pt x="181006" y="505383"/>
                  </a:lnTo>
                  <a:lnTo>
                    <a:pt x="184171" y="507578"/>
                  </a:lnTo>
                  <a:lnTo>
                    <a:pt x="186280" y="510364"/>
                  </a:lnTo>
                  <a:lnTo>
                    <a:pt x="190336" y="523269"/>
                  </a:lnTo>
                  <a:lnTo>
                    <a:pt x="190451" y="517374"/>
                  </a:lnTo>
                  <a:lnTo>
                    <a:pt x="186951" y="510843"/>
                  </a:lnTo>
                  <a:lnTo>
                    <a:pt x="184165" y="507249"/>
                  </a:lnTo>
                  <a:lnTo>
                    <a:pt x="181070" y="496200"/>
                  </a:lnTo>
                  <a:lnTo>
                    <a:pt x="175799" y="475105"/>
                  </a:lnTo>
                  <a:lnTo>
                    <a:pt x="170737" y="458542"/>
                  </a:lnTo>
                  <a:lnTo>
                    <a:pt x="167043" y="401901"/>
                  </a:lnTo>
                  <a:lnTo>
                    <a:pt x="166846" y="385438"/>
                  </a:lnTo>
                  <a:lnTo>
                    <a:pt x="193525" y="327131"/>
                  </a:lnTo>
                  <a:lnTo>
                    <a:pt x="205515" y="313842"/>
                  </a:lnTo>
                  <a:lnTo>
                    <a:pt x="243826" y="283422"/>
                  </a:lnTo>
                  <a:lnTo>
                    <a:pt x="298407" y="268784"/>
                  </a:lnTo>
                  <a:lnTo>
                    <a:pt x="352588" y="262537"/>
                  </a:lnTo>
                  <a:lnTo>
                    <a:pt x="376844" y="268435"/>
                  </a:lnTo>
                  <a:lnTo>
                    <a:pt x="394467" y="278561"/>
                  </a:lnTo>
                  <a:lnTo>
                    <a:pt x="408068" y="289940"/>
                  </a:lnTo>
                  <a:lnTo>
                    <a:pt x="412874" y="301282"/>
                  </a:lnTo>
                  <a:lnTo>
                    <a:pt x="414155" y="308010"/>
                  </a:lnTo>
                  <a:lnTo>
                    <a:pt x="412052" y="322542"/>
                  </a:lnTo>
                  <a:lnTo>
                    <a:pt x="409639" y="330121"/>
                  </a:lnTo>
                  <a:lnTo>
                    <a:pt x="399902" y="342070"/>
                  </a:lnTo>
                  <a:lnTo>
                    <a:pt x="388078" y="353114"/>
                  </a:lnTo>
                  <a:lnTo>
                    <a:pt x="342419" y="405396"/>
                  </a:lnTo>
                  <a:lnTo>
                    <a:pt x="285373" y="448022"/>
                  </a:lnTo>
                  <a:lnTo>
                    <a:pt x="226169" y="488096"/>
                  </a:lnTo>
                  <a:lnTo>
                    <a:pt x="167640" y="524485"/>
                  </a:lnTo>
                  <a:lnTo>
                    <a:pt x="142875" y="54768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sp>
        <p:nvSpPr>
          <p:cNvPr id="67" name="SMARTInkShape-155"/>
          <p:cNvSpPr/>
          <p:nvPr>
            <p:custDataLst>
              <p:tags r:id="rId1"/>
            </p:custDataLst>
          </p:nvPr>
        </p:nvSpPr>
        <p:spPr>
          <a:xfrm>
            <a:off x="10692103" y="4041265"/>
            <a:ext cx="332180" cy="340236"/>
          </a:xfrm>
          <a:custGeom>
            <a:avLst/>
            <a:gdLst/>
            <a:ahLst/>
            <a:cxnLst/>
            <a:rect l="0" t="0" r="0" b="0"/>
            <a:pathLst>
              <a:path w="332180" h="340236">
                <a:moveTo>
                  <a:pt x="23522" y="6860"/>
                </a:moveTo>
                <a:lnTo>
                  <a:pt x="23522" y="6860"/>
                </a:lnTo>
                <a:lnTo>
                  <a:pt x="10881" y="539"/>
                </a:lnTo>
                <a:lnTo>
                  <a:pt x="7157" y="0"/>
                </a:lnTo>
                <a:lnTo>
                  <a:pt x="4674" y="964"/>
                </a:lnTo>
                <a:lnTo>
                  <a:pt x="3019" y="2929"/>
                </a:lnTo>
                <a:lnTo>
                  <a:pt x="1181" y="8641"/>
                </a:lnTo>
                <a:lnTo>
                  <a:pt x="0" y="29407"/>
                </a:lnTo>
                <a:lnTo>
                  <a:pt x="16307" y="80886"/>
                </a:lnTo>
                <a:lnTo>
                  <a:pt x="39051" y="138170"/>
                </a:lnTo>
                <a:lnTo>
                  <a:pt x="66088" y="197405"/>
                </a:lnTo>
                <a:lnTo>
                  <a:pt x="86879" y="250577"/>
                </a:lnTo>
                <a:lnTo>
                  <a:pt x="106847" y="279349"/>
                </a:lnTo>
                <a:lnTo>
                  <a:pt x="113472" y="288039"/>
                </a:lnTo>
                <a:lnTo>
                  <a:pt x="118710" y="304303"/>
                </a:lnTo>
                <a:lnTo>
                  <a:pt x="118772" y="248194"/>
                </a:lnTo>
                <a:lnTo>
                  <a:pt x="128277" y="217054"/>
                </a:lnTo>
                <a:lnTo>
                  <a:pt x="140403" y="193347"/>
                </a:lnTo>
                <a:lnTo>
                  <a:pt x="160165" y="170888"/>
                </a:lnTo>
                <a:lnTo>
                  <a:pt x="198372" y="146462"/>
                </a:lnTo>
                <a:lnTo>
                  <a:pt x="238124" y="139534"/>
                </a:lnTo>
                <a:lnTo>
                  <a:pt x="264526" y="139657"/>
                </a:lnTo>
                <a:lnTo>
                  <a:pt x="305159" y="154467"/>
                </a:lnTo>
                <a:lnTo>
                  <a:pt x="322753" y="165836"/>
                </a:lnTo>
                <a:lnTo>
                  <a:pt x="328493" y="173648"/>
                </a:lnTo>
                <a:lnTo>
                  <a:pt x="331724" y="185483"/>
                </a:lnTo>
                <a:lnTo>
                  <a:pt x="332179" y="189443"/>
                </a:lnTo>
                <a:lnTo>
                  <a:pt x="329153" y="197369"/>
                </a:lnTo>
                <a:lnTo>
                  <a:pt x="316433" y="219557"/>
                </a:lnTo>
                <a:lnTo>
                  <a:pt x="301871" y="230597"/>
                </a:lnTo>
                <a:lnTo>
                  <a:pt x="274888" y="247777"/>
                </a:lnTo>
                <a:lnTo>
                  <a:pt x="246608" y="266097"/>
                </a:lnTo>
                <a:lnTo>
                  <a:pt x="216622" y="283431"/>
                </a:lnTo>
                <a:lnTo>
                  <a:pt x="187453" y="301797"/>
                </a:lnTo>
                <a:lnTo>
                  <a:pt x="161000" y="313534"/>
                </a:lnTo>
                <a:lnTo>
                  <a:pt x="142586" y="34023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nvGrpSpPr>
          <p:cNvPr id="72" name="SMARTInkShape-Group41"/>
          <p:cNvGrpSpPr/>
          <p:nvPr/>
        </p:nvGrpSpPr>
        <p:grpSpPr>
          <a:xfrm>
            <a:off x="6417470" y="3726656"/>
            <a:ext cx="545294" cy="988105"/>
            <a:chOff x="6417470" y="3726656"/>
            <a:chExt cx="545294" cy="988105"/>
          </a:xfrm>
        </p:grpSpPr>
        <p:sp>
          <p:nvSpPr>
            <p:cNvPr id="68" name="SMARTInkShape-156"/>
            <p:cNvSpPr/>
            <p:nvPr>
              <p:custDataLst>
                <p:tags r:id="rId25"/>
              </p:custDataLst>
            </p:nvPr>
          </p:nvSpPr>
          <p:spPr>
            <a:xfrm>
              <a:off x="6810375" y="4629512"/>
              <a:ext cx="102536" cy="49645"/>
            </a:xfrm>
            <a:custGeom>
              <a:avLst/>
              <a:gdLst/>
              <a:ahLst/>
              <a:cxnLst/>
              <a:rect l="0" t="0" r="0" b="0"/>
              <a:pathLst>
                <a:path w="102536" h="49645">
                  <a:moveTo>
                    <a:pt x="102535" y="0"/>
                  </a:moveTo>
                  <a:lnTo>
                    <a:pt x="102535" y="0"/>
                  </a:lnTo>
                  <a:lnTo>
                    <a:pt x="88724" y="5975"/>
                  </a:lnTo>
                  <a:lnTo>
                    <a:pt x="36071" y="26909"/>
                  </a:lnTo>
                  <a:lnTo>
                    <a:pt x="0" y="4964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9" name="SMARTInkShape-157"/>
            <p:cNvSpPr/>
            <p:nvPr>
              <p:custDataLst>
                <p:tags r:id="rId26"/>
              </p:custDataLst>
            </p:nvPr>
          </p:nvSpPr>
          <p:spPr>
            <a:xfrm>
              <a:off x="6643688" y="4345781"/>
              <a:ext cx="319076" cy="368980"/>
            </a:xfrm>
            <a:custGeom>
              <a:avLst/>
              <a:gdLst/>
              <a:ahLst/>
              <a:cxnLst/>
              <a:rect l="0" t="0" r="0" b="0"/>
              <a:pathLst>
                <a:path w="319076" h="368980">
                  <a:moveTo>
                    <a:pt x="0" y="0"/>
                  </a:moveTo>
                  <a:lnTo>
                    <a:pt x="0" y="0"/>
                  </a:lnTo>
                  <a:lnTo>
                    <a:pt x="6320" y="6321"/>
                  </a:lnTo>
                  <a:lnTo>
                    <a:pt x="9424" y="16479"/>
                  </a:lnTo>
                  <a:lnTo>
                    <a:pt x="12126" y="28491"/>
                  </a:lnTo>
                  <a:lnTo>
                    <a:pt x="19762" y="45336"/>
                  </a:lnTo>
                  <a:lnTo>
                    <a:pt x="29599" y="102837"/>
                  </a:lnTo>
                  <a:lnTo>
                    <a:pt x="44015" y="155251"/>
                  </a:lnTo>
                  <a:lnTo>
                    <a:pt x="55669" y="199753"/>
                  </a:lnTo>
                  <a:lnTo>
                    <a:pt x="71459" y="258670"/>
                  </a:lnTo>
                  <a:lnTo>
                    <a:pt x="87317" y="308917"/>
                  </a:lnTo>
                  <a:lnTo>
                    <a:pt x="118598" y="368218"/>
                  </a:lnTo>
                  <a:lnTo>
                    <a:pt x="119001" y="368979"/>
                  </a:lnTo>
                  <a:lnTo>
                    <a:pt x="120384" y="315573"/>
                  </a:lnTo>
                  <a:lnTo>
                    <a:pt x="129313" y="261161"/>
                  </a:lnTo>
                  <a:lnTo>
                    <a:pt x="143702" y="215256"/>
                  </a:lnTo>
                  <a:lnTo>
                    <a:pt x="158554" y="190780"/>
                  </a:lnTo>
                  <a:lnTo>
                    <a:pt x="179711" y="170298"/>
                  </a:lnTo>
                  <a:lnTo>
                    <a:pt x="194966" y="161678"/>
                  </a:lnTo>
                  <a:lnTo>
                    <a:pt x="210564" y="157847"/>
                  </a:lnTo>
                  <a:lnTo>
                    <a:pt x="226317" y="159671"/>
                  </a:lnTo>
                  <a:lnTo>
                    <a:pt x="283276" y="173127"/>
                  </a:lnTo>
                  <a:lnTo>
                    <a:pt x="319075" y="20165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70" name="SMARTInkShape-158"/>
            <p:cNvSpPr/>
            <p:nvPr>
              <p:custDataLst>
                <p:tags r:id="rId27"/>
              </p:custDataLst>
            </p:nvPr>
          </p:nvSpPr>
          <p:spPr>
            <a:xfrm>
              <a:off x="6465095" y="4000500"/>
              <a:ext cx="225995" cy="267081"/>
            </a:xfrm>
            <a:custGeom>
              <a:avLst/>
              <a:gdLst/>
              <a:ahLst/>
              <a:cxnLst/>
              <a:rect l="0" t="0" r="0" b="0"/>
              <a:pathLst>
                <a:path w="225995" h="267081">
                  <a:moveTo>
                    <a:pt x="202405" y="0"/>
                  </a:moveTo>
                  <a:lnTo>
                    <a:pt x="202405" y="0"/>
                  </a:lnTo>
                  <a:lnTo>
                    <a:pt x="208726" y="0"/>
                  </a:lnTo>
                  <a:lnTo>
                    <a:pt x="210587" y="1323"/>
                  </a:lnTo>
                  <a:lnTo>
                    <a:pt x="211829" y="3528"/>
                  </a:lnTo>
                  <a:lnTo>
                    <a:pt x="224519" y="62641"/>
                  </a:lnTo>
                  <a:lnTo>
                    <a:pt x="225994" y="119472"/>
                  </a:lnTo>
                  <a:lnTo>
                    <a:pt x="224866" y="177325"/>
                  </a:lnTo>
                  <a:lnTo>
                    <a:pt x="211518" y="234291"/>
                  </a:lnTo>
                  <a:lnTo>
                    <a:pt x="208481" y="239537"/>
                  </a:lnTo>
                  <a:lnTo>
                    <a:pt x="176115" y="265682"/>
                  </a:lnTo>
                  <a:lnTo>
                    <a:pt x="169004" y="267080"/>
                  </a:lnTo>
                  <a:lnTo>
                    <a:pt x="115818" y="261241"/>
                  </a:lnTo>
                  <a:lnTo>
                    <a:pt x="79958" y="245582"/>
                  </a:lnTo>
                  <a:lnTo>
                    <a:pt x="22191" y="209071"/>
                  </a:lnTo>
                  <a:lnTo>
                    <a:pt x="0" y="19050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71" name="SMARTInkShape-159"/>
            <p:cNvSpPr/>
            <p:nvPr>
              <p:custDataLst>
                <p:tags r:id="rId28"/>
              </p:custDataLst>
            </p:nvPr>
          </p:nvSpPr>
          <p:spPr>
            <a:xfrm>
              <a:off x="6417470" y="3726656"/>
              <a:ext cx="226219" cy="511970"/>
            </a:xfrm>
            <a:custGeom>
              <a:avLst/>
              <a:gdLst/>
              <a:ahLst/>
              <a:cxnLst/>
              <a:rect l="0" t="0" r="0" b="0"/>
              <a:pathLst>
                <a:path w="226219" h="511970">
                  <a:moveTo>
                    <a:pt x="0" y="0"/>
                  </a:moveTo>
                  <a:lnTo>
                    <a:pt x="0" y="0"/>
                  </a:lnTo>
                  <a:lnTo>
                    <a:pt x="0" y="6321"/>
                  </a:lnTo>
                  <a:lnTo>
                    <a:pt x="3526" y="12952"/>
                  </a:lnTo>
                  <a:lnTo>
                    <a:pt x="8181" y="20309"/>
                  </a:lnTo>
                  <a:lnTo>
                    <a:pt x="32117" y="77206"/>
                  </a:lnTo>
                  <a:lnTo>
                    <a:pt x="51641" y="131729"/>
                  </a:lnTo>
                  <a:lnTo>
                    <a:pt x="68800" y="186927"/>
                  </a:lnTo>
                  <a:lnTo>
                    <a:pt x="92768" y="240947"/>
                  </a:lnTo>
                  <a:lnTo>
                    <a:pt x="116954" y="295862"/>
                  </a:lnTo>
                  <a:lnTo>
                    <a:pt x="137705" y="344927"/>
                  </a:lnTo>
                  <a:lnTo>
                    <a:pt x="154543" y="392836"/>
                  </a:lnTo>
                  <a:lnTo>
                    <a:pt x="174593" y="441600"/>
                  </a:lnTo>
                  <a:lnTo>
                    <a:pt x="197111" y="479861"/>
                  </a:lnTo>
                  <a:lnTo>
                    <a:pt x="202159" y="494812"/>
                  </a:lnTo>
                  <a:lnTo>
                    <a:pt x="212449" y="509448"/>
                  </a:lnTo>
                  <a:lnTo>
                    <a:pt x="217012" y="510849"/>
                  </a:lnTo>
                  <a:lnTo>
                    <a:pt x="226218" y="51196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76" name="SMARTInkShape-Group42"/>
          <p:cNvGrpSpPr/>
          <p:nvPr/>
        </p:nvGrpSpPr>
        <p:grpSpPr>
          <a:xfrm>
            <a:off x="5214938" y="3893387"/>
            <a:ext cx="702468" cy="964443"/>
            <a:chOff x="5214938" y="3893387"/>
            <a:chExt cx="702468" cy="964443"/>
          </a:xfrm>
        </p:grpSpPr>
        <p:sp>
          <p:nvSpPr>
            <p:cNvPr id="73" name="SMARTInkShape-160"/>
            <p:cNvSpPr/>
            <p:nvPr>
              <p:custDataLst>
                <p:tags r:id="rId22"/>
              </p:custDataLst>
            </p:nvPr>
          </p:nvSpPr>
          <p:spPr>
            <a:xfrm>
              <a:off x="5214938" y="4393724"/>
              <a:ext cx="461988" cy="464106"/>
            </a:xfrm>
            <a:custGeom>
              <a:avLst/>
              <a:gdLst/>
              <a:ahLst/>
              <a:cxnLst/>
              <a:rect l="0" t="0" r="0" b="0"/>
              <a:pathLst>
                <a:path w="461988" h="464106">
                  <a:moveTo>
                    <a:pt x="71437" y="11589"/>
                  </a:moveTo>
                  <a:lnTo>
                    <a:pt x="71437" y="11589"/>
                  </a:lnTo>
                  <a:lnTo>
                    <a:pt x="71437" y="67909"/>
                  </a:lnTo>
                  <a:lnTo>
                    <a:pt x="84389" y="119890"/>
                  </a:lnTo>
                  <a:lnTo>
                    <a:pt x="99425" y="172917"/>
                  </a:lnTo>
                  <a:lnTo>
                    <a:pt x="111187" y="218728"/>
                  </a:lnTo>
                  <a:lnTo>
                    <a:pt x="128335" y="272109"/>
                  </a:lnTo>
                  <a:lnTo>
                    <a:pt x="152301" y="324399"/>
                  </a:lnTo>
                  <a:lnTo>
                    <a:pt x="169480" y="373266"/>
                  </a:lnTo>
                  <a:lnTo>
                    <a:pt x="191327" y="422582"/>
                  </a:lnTo>
                  <a:lnTo>
                    <a:pt x="208065" y="446929"/>
                  </a:lnTo>
                  <a:lnTo>
                    <a:pt x="228734" y="462160"/>
                  </a:lnTo>
                  <a:lnTo>
                    <a:pt x="238479" y="464105"/>
                  </a:lnTo>
                  <a:lnTo>
                    <a:pt x="247621" y="462756"/>
                  </a:lnTo>
                  <a:lnTo>
                    <a:pt x="266158" y="452878"/>
                  </a:lnTo>
                  <a:lnTo>
                    <a:pt x="303340" y="417727"/>
                  </a:lnTo>
                  <a:lnTo>
                    <a:pt x="338092" y="378211"/>
                  </a:lnTo>
                  <a:lnTo>
                    <a:pt x="396675" y="337168"/>
                  </a:lnTo>
                  <a:lnTo>
                    <a:pt x="411514" y="326485"/>
                  </a:lnTo>
                  <a:lnTo>
                    <a:pt x="428380" y="318677"/>
                  </a:lnTo>
                  <a:lnTo>
                    <a:pt x="436453" y="313437"/>
                  </a:lnTo>
                  <a:lnTo>
                    <a:pt x="448436" y="309164"/>
                  </a:lnTo>
                  <a:lnTo>
                    <a:pt x="456391" y="303476"/>
                  </a:lnTo>
                  <a:lnTo>
                    <a:pt x="460809" y="296539"/>
                  </a:lnTo>
                  <a:lnTo>
                    <a:pt x="461987" y="292837"/>
                  </a:lnTo>
                  <a:lnTo>
                    <a:pt x="461450" y="290368"/>
                  </a:lnTo>
                  <a:lnTo>
                    <a:pt x="459768" y="288724"/>
                  </a:lnTo>
                  <a:lnTo>
                    <a:pt x="454373" y="285572"/>
                  </a:lnTo>
                  <a:lnTo>
                    <a:pt x="408005" y="247250"/>
                  </a:lnTo>
                  <a:lnTo>
                    <a:pt x="350835" y="222065"/>
                  </a:lnTo>
                  <a:lnTo>
                    <a:pt x="295443" y="208383"/>
                  </a:lnTo>
                  <a:lnTo>
                    <a:pt x="241140" y="202334"/>
                  </a:lnTo>
                  <a:lnTo>
                    <a:pt x="203118" y="202090"/>
                  </a:lnTo>
                  <a:lnTo>
                    <a:pt x="219040" y="202089"/>
                  </a:lnTo>
                  <a:lnTo>
                    <a:pt x="226555" y="198561"/>
                  </a:lnTo>
                  <a:lnTo>
                    <a:pt x="278061" y="157069"/>
                  </a:lnTo>
                  <a:lnTo>
                    <a:pt x="288065" y="144156"/>
                  </a:lnTo>
                  <a:lnTo>
                    <a:pt x="293392" y="129598"/>
                  </a:lnTo>
                  <a:lnTo>
                    <a:pt x="303954" y="90825"/>
                  </a:lnTo>
                  <a:lnTo>
                    <a:pt x="297060" y="44649"/>
                  </a:lnTo>
                  <a:lnTo>
                    <a:pt x="288366" y="29028"/>
                  </a:lnTo>
                  <a:lnTo>
                    <a:pt x="269696" y="7826"/>
                  </a:lnTo>
                  <a:lnTo>
                    <a:pt x="258329" y="3301"/>
                  </a:lnTo>
                  <a:lnTo>
                    <a:pt x="201044" y="0"/>
                  </a:lnTo>
                  <a:lnTo>
                    <a:pt x="166284" y="3304"/>
                  </a:lnTo>
                  <a:lnTo>
                    <a:pt x="107103" y="20003"/>
                  </a:lnTo>
                  <a:lnTo>
                    <a:pt x="47618" y="39433"/>
                  </a:lnTo>
                  <a:lnTo>
                    <a:pt x="25868" y="45752"/>
                  </a:lnTo>
                  <a:lnTo>
                    <a:pt x="0" y="4730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74" name="SMARTInkShape-161"/>
            <p:cNvSpPr/>
            <p:nvPr>
              <p:custDataLst>
                <p:tags r:id="rId23"/>
              </p:custDataLst>
            </p:nvPr>
          </p:nvSpPr>
          <p:spPr>
            <a:xfrm>
              <a:off x="5692837" y="4095750"/>
              <a:ext cx="224569" cy="249819"/>
            </a:xfrm>
            <a:custGeom>
              <a:avLst/>
              <a:gdLst/>
              <a:ahLst/>
              <a:cxnLst/>
              <a:rect l="0" t="0" r="0" b="0"/>
              <a:pathLst>
                <a:path w="224569" h="249819">
                  <a:moveTo>
                    <a:pt x="10258" y="0"/>
                  </a:moveTo>
                  <a:lnTo>
                    <a:pt x="10258" y="0"/>
                  </a:lnTo>
                  <a:lnTo>
                    <a:pt x="10258" y="53519"/>
                  </a:lnTo>
                  <a:lnTo>
                    <a:pt x="8934" y="111397"/>
                  </a:lnTo>
                  <a:lnTo>
                    <a:pt x="5" y="167246"/>
                  </a:lnTo>
                  <a:lnTo>
                    <a:pt x="0" y="203595"/>
                  </a:lnTo>
                  <a:lnTo>
                    <a:pt x="9182" y="233564"/>
                  </a:lnTo>
                  <a:lnTo>
                    <a:pt x="9779" y="241830"/>
                  </a:lnTo>
                  <a:lnTo>
                    <a:pt x="11261" y="244564"/>
                  </a:lnTo>
                  <a:lnTo>
                    <a:pt x="13572" y="246386"/>
                  </a:lnTo>
                  <a:lnTo>
                    <a:pt x="19669" y="248411"/>
                  </a:lnTo>
                  <a:lnTo>
                    <a:pt x="38233" y="249818"/>
                  </a:lnTo>
                  <a:lnTo>
                    <a:pt x="91498" y="232289"/>
                  </a:lnTo>
                  <a:lnTo>
                    <a:pt x="147924" y="206266"/>
                  </a:lnTo>
                  <a:lnTo>
                    <a:pt x="169816" y="195759"/>
                  </a:lnTo>
                  <a:lnTo>
                    <a:pt x="191736" y="190736"/>
                  </a:lnTo>
                  <a:lnTo>
                    <a:pt x="211665" y="181384"/>
                  </a:lnTo>
                  <a:lnTo>
                    <a:pt x="224568" y="1785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75" name="SMARTInkShape-162"/>
            <p:cNvSpPr/>
            <p:nvPr>
              <p:custDataLst>
                <p:tags r:id="rId24"/>
              </p:custDataLst>
            </p:nvPr>
          </p:nvSpPr>
          <p:spPr>
            <a:xfrm>
              <a:off x="5762625" y="3893387"/>
              <a:ext cx="119064" cy="380958"/>
            </a:xfrm>
            <a:custGeom>
              <a:avLst/>
              <a:gdLst/>
              <a:ahLst/>
              <a:cxnLst/>
              <a:rect l="0" t="0" r="0" b="0"/>
              <a:pathLst>
                <a:path w="119064" h="380958">
                  <a:moveTo>
                    <a:pt x="119063" y="11863"/>
                  </a:moveTo>
                  <a:lnTo>
                    <a:pt x="119063" y="11863"/>
                  </a:lnTo>
                  <a:lnTo>
                    <a:pt x="112742" y="5542"/>
                  </a:lnTo>
                  <a:lnTo>
                    <a:pt x="106111" y="2439"/>
                  </a:lnTo>
                  <a:lnTo>
                    <a:pt x="95438" y="0"/>
                  </a:lnTo>
                  <a:lnTo>
                    <a:pt x="95306" y="6290"/>
                  </a:lnTo>
                  <a:lnTo>
                    <a:pt x="93964" y="8148"/>
                  </a:lnTo>
                  <a:lnTo>
                    <a:pt x="88947" y="10212"/>
                  </a:lnTo>
                  <a:lnTo>
                    <a:pt x="87078" y="13408"/>
                  </a:lnTo>
                  <a:lnTo>
                    <a:pt x="73936" y="66130"/>
                  </a:lnTo>
                  <a:lnTo>
                    <a:pt x="62769" y="108425"/>
                  </a:lnTo>
                  <a:lnTo>
                    <a:pt x="50452" y="166817"/>
                  </a:lnTo>
                  <a:lnTo>
                    <a:pt x="37920" y="226198"/>
                  </a:lnTo>
                  <a:lnTo>
                    <a:pt x="26585" y="282182"/>
                  </a:lnTo>
                  <a:lnTo>
                    <a:pt x="21106" y="308475"/>
                  </a:lnTo>
                  <a:lnTo>
                    <a:pt x="14632" y="333022"/>
                  </a:lnTo>
                  <a:lnTo>
                    <a:pt x="11795" y="347746"/>
                  </a:lnTo>
                  <a:lnTo>
                    <a:pt x="0" y="38095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sp>
        <p:nvSpPr>
          <p:cNvPr id="77" name="SMARTInkShape-163"/>
          <p:cNvSpPr/>
          <p:nvPr>
            <p:custDataLst>
              <p:tags r:id="rId2"/>
            </p:custDataLst>
          </p:nvPr>
        </p:nvSpPr>
        <p:spPr>
          <a:xfrm>
            <a:off x="9251156" y="4238668"/>
            <a:ext cx="416212" cy="392162"/>
          </a:xfrm>
          <a:custGeom>
            <a:avLst/>
            <a:gdLst/>
            <a:ahLst/>
            <a:cxnLst/>
            <a:rect l="0" t="0" r="0" b="0"/>
            <a:pathLst>
              <a:path w="416212" h="392162">
                <a:moveTo>
                  <a:pt x="59532" y="11863"/>
                </a:moveTo>
                <a:lnTo>
                  <a:pt x="59532" y="11863"/>
                </a:lnTo>
                <a:lnTo>
                  <a:pt x="59532" y="0"/>
                </a:lnTo>
                <a:lnTo>
                  <a:pt x="59532" y="6290"/>
                </a:lnTo>
                <a:lnTo>
                  <a:pt x="63059" y="12914"/>
                </a:lnTo>
                <a:lnTo>
                  <a:pt x="67714" y="20268"/>
                </a:lnTo>
                <a:lnTo>
                  <a:pt x="91649" y="75840"/>
                </a:lnTo>
                <a:lnTo>
                  <a:pt x="119084" y="134482"/>
                </a:lnTo>
                <a:lnTo>
                  <a:pt x="146404" y="193252"/>
                </a:lnTo>
                <a:lnTo>
                  <a:pt x="177859" y="249189"/>
                </a:lnTo>
                <a:lnTo>
                  <a:pt x="205870" y="297543"/>
                </a:lnTo>
                <a:lnTo>
                  <a:pt x="249811" y="356097"/>
                </a:lnTo>
                <a:lnTo>
                  <a:pt x="277800" y="384865"/>
                </a:lnTo>
                <a:lnTo>
                  <a:pt x="285744" y="389308"/>
                </a:lnTo>
                <a:lnTo>
                  <a:pt x="301624" y="392161"/>
                </a:lnTo>
                <a:lnTo>
                  <a:pt x="309562" y="389023"/>
                </a:lnTo>
                <a:lnTo>
                  <a:pt x="313532" y="386334"/>
                </a:lnTo>
                <a:lnTo>
                  <a:pt x="337589" y="379373"/>
                </a:lnTo>
                <a:lnTo>
                  <a:pt x="364798" y="348616"/>
                </a:lnTo>
                <a:lnTo>
                  <a:pt x="396863" y="289498"/>
                </a:lnTo>
                <a:lnTo>
                  <a:pt x="402457" y="272131"/>
                </a:lnTo>
                <a:lnTo>
                  <a:pt x="408030" y="237340"/>
                </a:lnTo>
                <a:lnTo>
                  <a:pt x="414145" y="214050"/>
                </a:lnTo>
                <a:lnTo>
                  <a:pt x="416211" y="188797"/>
                </a:lnTo>
                <a:lnTo>
                  <a:pt x="412965" y="179577"/>
                </a:lnTo>
                <a:lnTo>
                  <a:pt x="396105" y="154829"/>
                </a:lnTo>
                <a:lnTo>
                  <a:pt x="395039" y="150830"/>
                </a:lnTo>
                <a:lnTo>
                  <a:pt x="393006" y="148164"/>
                </a:lnTo>
                <a:lnTo>
                  <a:pt x="387218" y="145202"/>
                </a:lnTo>
                <a:lnTo>
                  <a:pt x="338418" y="142873"/>
                </a:lnTo>
                <a:lnTo>
                  <a:pt x="329884" y="142850"/>
                </a:lnTo>
                <a:lnTo>
                  <a:pt x="272033" y="164500"/>
                </a:lnTo>
                <a:lnTo>
                  <a:pt x="246244" y="175726"/>
                </a:lnTo>
                <a:lnTo>
                  <a:pt x="231417" y="185505"/>
                </a:lnTo>
                <a:lnTo>
                  <a:pt x="216827" y="189805"/>
                </a:lnTo>
                <a:lnTo>
                  <a:pt x="204282" y="200651"/>
                </a:lnTo>
                <a:lnTo>
                  <a:pt x="203657" y="199899"/>
                </a:lnTo>
                <a:lnTo>
                  <a:pt x="202962" y="195535"/>
                </a:lnTo>
                <a:lnTo>
                  <a:pt x="204100" y="193842"/>
                </a:lnTo>
                <a:lnTo>
                  <a:pt x="206181" y="192714"/>
                </a:lnTo>
                <a:lnTo>
                  <a:pt x="208892" y="191962"/>
                </a:lnTo>
                <a:lnTo>
                  <a:pt x="210699" y="190137"/>
                </a:lnTo>
                <a:lnTo>
                  <a:pt x="217127" y="177704"/>
                </a:lnTo>
                <a:lnTo>
                  <a:pt x="220157" y="174017"/>
                </a:lnTo>
                <a:lnTo>
                  <a:pt x="223525" y="162866"/>
                </a:lnTo>
                <a:lnTo>
                  <a:pt x="226345" y="150413"/>
                </a:lnTo>
                <a:lnTo>
                  <a:pt x="234046" y="134642"/>
                </a:lnTo>
                <a:lnTo>
                  <a:pt x="237966" y="81519"/>
                </a:lnTo>
                <a:lnTo>
                  <a:pt x="227860" y="45460"/>
                </a:lnTo>
                <a:lnTo>
                  <a:pt x="219893" y="36497"/>
                </a:lnTo>
                <a:lnTo>
                  <a:pt x="180537" y="7943"/>
                </a:lnTo>
                <a:lnTo>
                  <a:pt x="158150" y="2323"/>
                </a:lnTo>
                <a:lnTo>
                  <a:pt x="118699" y="1747"/>
                </a:lnTo>
                <a:lnTo>
                  <a:pt x="59603" y="12124"/>
                </a:lnTo>
                <a:lnTo>
                  <a:pt x="0" y="3567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nvGrpSpPr>
          <p:cNvPr id="80" name="SMARTInkShape-Group44"/>
          <p:cNvGrpSpPr/>
          <p:nvPr/>
        </p:nvGrpSpPr>
        <p:grpSpPr>
          <a:xfrm>
            <a:off x="10584656" y="3607594"/>
            <a:ext cx="296003" cy="368349"/>
            <a:chOff x="10584656" y="3607594"/>
            <a:chExt cx="296003" cy="368349"/>
          </a:xfrm>
        </p:grpSpPr>
        <p:sp>
          <p:nvSpPr>
            <p:cNvPr id="78" name="SMARTInkShape-164"/>
            <p:cNvSpPr/>
            <p:nvPr>
              <p:custDataLst>
                <p:tags r:id="rId20"/>
              </p:custDataLst>
            </p:nvPr>
          </p:nvSpPr>
          <p:spPr>
            <a:xfrm>
              <a:off x="10656094" y="3702989"/>
              <a:ext cx="224565" cy="272954"/>
            </a:xfrm>
            <a:custGeom>
              <a:avLst/>
              <a:gdLst/>
              <a:ahLst/>
              <a:cxnLst/>
              <a:rect l="0" t="0" r="0" b="0"/>
              <a:pathLst>
                <a:path w="224565" h="272954">
                  <a:moveTo>
                    <a:pt x="214312" y="11761"/>
                  </a:moveTo>
                  <a:lnTo>
                    <a:pt x="214312" y="11761"/>
                  </a:lnTo>
                  <a:lnTo>
                    <a:pt x="224564" y="1510"/>
                  </a:lnTo>
                  <a:lnTo>
                    <a:pt x="223793" y="958"/>
                  </a:lnTo>
                  <a:lnTo>
                    <a:pt x="215822" y="0"/>
                  </a:lnTo>
                  <a:lnTo>
                    <a:pt x="214984" y="3447"/>
                  </a:lnTo>
                  <a:lnTo>
                    <a:pt x="214445" y="10118"/>
                  </a:lnTo>
                  <a:lnTo>
                    <a:pt x="206156" y="20942"/>
                  </a:lnTo>
                  <a:lnTo>
                    <a:pt x="203519" y="31973"/>
                  </a:lnTo>
                  <a:lnTo>
                    <a:pt x="201412" y="44943"/>
                  </a:lnTo>
                  <a:lnTo>
                    <a:pt x="193047" y="72359"/>
                  </a:lnTo>
                  <a:lnTo>
                    <a:pt x="190650" y="126917"/>
                  </a:lnTo>
                  <a:lnTo>
                    <a:pt x="201311" y="182421"/>
                  </a:lnTo>
                  <a:lnTo>
                    <a:pt x="203404" y="204908"/>
                  </a:lnTo>
                  <a:lnTo>
                    <a:pt x="211766" y="228556"/>
                  </a:lnTo>
                  <a:lnTo>
                    <a:pt x="213808" y="251994"/>
                  </a:lnTo>
                  <a:lnTo>
                    <a:pt x="210561" y="260965"/>
                  </a:lnTo>
                  <a:lnTo>
                    <a:pt x="207843" y="265209"/>
                  </a:lnTo>
                  <a:lnTo>
                    <a:pt x="204707" y="268039"/>
                  </a:lnTo>
                  <a:lnTo>
                    <a:pt x="197697" y="271183"/>
                  </a:lnTo>
                  <a:lnTo>
                    <a:pt x="186312" y="272953"/>
                  </a:lnTo>
                  <a:lnTo>
                    <a:pt x="161108" y="264046"/>
                  </a:lnTo>
                  <a:lnTo>
                    <a:pt x="106770" y="241798"/>
                  </a:lnTo>
                  <a:lnTo>
                    <a:pt x="55877" y="216800"/>
                  </a:lnTo>
                  <a:lnTo>
                    <a:pt x="27401" y="196363"/>
                  </a:lnTo>
                  <a:lnTo>
                    <a:pt x="17471" y="191702"/>
                  </a:lnTo>
                  <a:lnTo>
                    <a:pt x="0" y="17844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79" name="SMARTInkShape-165"/>
            <p:cNvSpPr/>
            <p:nvPr>
              <p:custDataLst>
                <p:tags r:id="rId21"/>
              </p:custDataLst>
            </p:nvPr>
          </p:nvSpPr>
          <p:spPr>
            <a:xfrm>
              <a:off x="10584656" y="3607594"/>
              <a:ext cx="190501" cy="285751"/>
            </a:xfrm>
            <a:custGeom>
              <a:avLst/>
              <a:gdLst/>
              <a:ahLst/>
              <a:cxnLst/>
              <a:rect l="0" t="0" r="0" b="0"/>
              <a:pathLst>
                <a:path w="190501" h="285751">
                  <a:moveTo>
                    <a:pt x="0" y="0"/>
                  </a:moveTo>
                  <a:lnTo>
                    <a:pt x="0" y="0"/>
                  </a:lnTo>
                  <a:lnTo>
                    <a:pt x="10252" y="0"/>
                  </a:lnTo>
                  <a:lnTo>
                    <a:pt x="17737" y="6320"/>
                  </a:lnTo>
                  <a:lnTo>
                    <a:pt x="21113" y="12951"/>
                  </a:lnTo>
                  <a:lnTo>
                    <a:pt x="22013" y="16572"/>
                  </a:lnTo>
                  <a:lnTo>
                    <a:pt x="29600" y="27988"/>
                  </a:lnTo>
                  <a:lnTo>
                    <a:pt x="71459" y="84391"/>
                  </a:lnTo>
                  <a:lnTo>
                    <a:pt x="92607" y="121846"/>
                  </a:lnTo>
                  <a:lnTo>
                    <a:pt x="116582" y="145385"/>
                  </a:lnTo>
                  <a:lnTo>
                    <a:pt x="146700" y="198584"/>
                  </a:lnTo>
                  <a:lnTo>
                    <a:pt x="176238" y="253307"/>
                  </a:lnTo>
                  <a:lnTo>
                    <a:pt x="179452" y="269738"/>
                  </a:lnTo>
                  <a:lnTo>
                    <a:pt x="190500" y="28575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83" name="SMARTInkShape-Group45"/>
          <p:cNvGrpSpPr/>
          <p:nvPr/>
        </p:nvGrpSpPr>
        <p:grpSpPr>
          <a:xfrm>
            <a:off x="9548877" y="3702844"/>
            <a:ext cx="297593" cy="428564"/>
            <a:chOff x="9548877" y="3702844"/>
            <a:chExt cx="297593" cy="428564"/>
          </a:xfrm>
        </p:grpSpPr>
        <p:sp>
          <p:nvSpPr>
            <p:cNvPr id="81" name="SMARTInkShape-166"/>
            <p:cNvSpPr/>
            <p:nvPr>
              <p:custDataLst>
                <p:tags r:id="rId18"/>
              </p:custDataLst>
            </p:nvPr>
          </p:nvSpPr>
          <p:spPr>
            <a:xfrm>
              <a:off x="9548877" y="3869531"/>
              <a:ext cx="226155" cy="261877"/>
            </a:xfrm>
            <a:custGeom>
              <a:avLst/>
              <a:gdLst/>
              <a:ahLst/>
              <a:cxnLst/>
              <a:rect l="0" t="0" r="0" b="0"/>
              <a:pathLst>
                <a:path w="226155" h="261877">
                  <a:moveTo>
                    <a:pt x="23748" y="0"/>
                  </a:moveTo>
                  <a:lnTo>
                    <a:pt x="23748" y="0"/>
                  </a:lnTo>
                  <a:lnTo>
                    <a:pt x="23748" y="21667"/>
                  </a:lnTo>
                  <a:lnTo>
                    <a:pt x="15566" y="34218"/>
                  </a:lnTo>
                  <a:lnTo>
                    <a:pt x="11906" y="92570"/>
                  </a:lnTo>
                  <a:lnTo>
                    <a:pt x="10547" y="103319"/>
                  </a:lnTo>
                  <a:lnTo>
                    <a:pt x="1594" y="139446"/>
                  </a:lnTo>
                  <a:lnTo>
                    <a:pt x="0" y="193004"/>
                  </a:lnTo>
                  <a:lnTo>
                    <a:pt x="1287" y="206165"/>
                  </a:lnTo>
                  <a:lnTo>
                    <a:pt x="14635" y="237881"/>
                  </a:lnTo>
                  <a:lnTo>
                    <a:pt x="28269" y="253952"/>
                  </a:lnTo>
                  <a:lnTo>
                    <a:pt x="35899" y="258388"/>
                  </a:lnTo>
                  <a:lnTo>
                    <a:pt x="51577" y="261237"/>
                  </a:lnTo>
                  <a:lnTo>
                    <a:pt x="75346" y="261876"/>
                  </a:lnTo>
                  <a:lnTo>
                    <a:pt x="83281" y="258383"/>
                  </a:lnTo>
                  <a:lnTo>
                    <a:pt x="140165" y="207686"/>
                  </a:lnTo>
                  <a:lnTo>
                    <a:pt x="164141" y="199921"/>
                  </a:lnTo>
                  <a:lnTo>
                    <a:pt x="190218" y="181904"/>
                  </a:lnTo>
                  <a:lnTo>
                    <a:pt x="213547" y="178651"/>
                  </a:lnTo>
                  <a:lnTo>
                    <a:pt x="226154" y="1785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82" name="SMARTInkShape-167"/>
            <p:cNvSpPr/>
            <p:nvPr>
              <p:custDataLst>
                <p:tags r:id="rId19"/>
              </p:custDataLst>
            </p:nvPr>
          </p:nvSpPr>
          <p:spPr>
            <a:xfrm>
              <a:off x="9679781" y="3702844"/>
              <a:ext cx="166689" cy="297657"/>
            </a:xfrm>
            <a:custGeom>
              <a:avLst/>
              <a:gdLst/>
              <a:ahLst/>
              <a:cxnLst/>
              <a:rect l="0" t="0" r="0" b="0"/>
              <a:pathLst>
                <a:path w="166689" h="297657">
                  <a:moveTo>
                    <a:pt x="166688" y="0"/>
                  </a:moveTo>
                  <a:lnTo>
                    <a:pt x="166688" y="0"/>
                  </a:lnTo>
                  <a:lnTo>
                    <a:pt x="166688" y="10251"/>
                  </a:lnTo>
                  <a:lnTo>
                    <a:pt x="166688" y="39"/>
                  </a:lnTo>
                  <a:lnTo>
                    <a:pt x="160367" y="11"/>
                  </a:lnTo>
                  <a:lnTo>
                    <a:pt x="158505" y="1331"/>
                  </a:lnTo>
                  <a:lnTo>
                    <a:pt x="157264" y="3533"/>
                  </a:lnTo>
                  <a:lnTo>
                    <a:pt x="155272" y="10252"/>
                  </a:lnTo>
                  <a:lnTo>
                    <a:pt x="151472" y="11171"/>
                  </a:lnTo>
                  <a:lnTo>
                    <a:pt x="148607" y="11416"/>
                  </a:lnTo>
                  <a:lnTo>
                    <a:pt x="146696" y="12902"/>
                  </a:lnTo>
                  <a:lnTo>
                    <a:pt x="133674" y="36009"/>
                  </a:lnTo>
                  <a:lnTo>
                    <a:pt x="130003" y="55601"/>
                  </a:lnTo>
                  <a:lnTo>
                    <a:pt x="112015" y="80701"/>
                  </a:lnTo>
                  <a:lnTo>
                    <a:pt x="105950" y="100787"/>
                  </a:lnTo>
                  <a:lnTo>
                    <a:pt x="63727" y="159894"/>
                  </a:lnTo>
                  <a:lnTo>
                    <a:pt x="41030" y="198293"/>
                  </a:lnTo>
                  <a:lnTo>
                    <a:pt x="33241" y="223446"/>
                  </a:lnTo>
                  <a:lnTo>
                    <a:pt x="15216" y="249788"/>
                  </a:lnTo>
                  <a:lnTo>
                    <a:pt x="244" y="288748"/>
                  </a:lnTo>
                  <a:lnTo>
                    <a:pt x="0" y="29765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sp>
        <p:nvSpPr>
          <p:cNvPr id="84" name="SMARTInkShape-168"/>
          <p:cNvSpPr/>
          <p:nvPr>
            <p:custDataLst>
              <p:tags r:id="rId3"/>
            </p:custDataLst>
          </p:nvPr>
        </p:nvSpPr>
        <p:spPr>
          <a:xfrm>
            <a:off x="10310857" y="3073679"/>
            <a:ext cx="414809" cy="605142"/>
          </a:xfrm>
          <a:custGeom>
            <a:avLst/>
            <a:gdLst/>
            <a:ahLst/>
            <a:cxnLst/>
            <a:rect l="0" t="0" r="0" b="0"/>
            <a:pathLst>
              <a:path w="414809" h="605142">
                <a:moveTo>
                  <a:pt x="59487" y="260071"/>
                </a:moveTo>
                <a:lnTo>
                  <a:pt x="59487" y="260071"/>
                </a:lnTo>
                <a:lnTo>
                  <a:pt x="60810" y="280405"/>
                </a:lnTo>
                <a:lnTo>
                  <a:pt x="72438" y="331850"/>
                </a:lnTo>
                <a:lnTo>
                  <a:pt x="83609" y="380557"/>
                </a:lnTo>
                <a:lnTo>
                  <a:pt x="103184" y="437529"/>
                </a:lnTo>
                <a:lnTo>
                  <a:pt x="126959" y="491133"/>
                </a:lnTo>
                <a:lnTo>
                  <a:pt x="145314" y="547542"/>
                </a:lnTo>
                <a:lnTo>
                  <a:pt x="152875" y="571590"/>
                </a:lnTo>
                <a:lnTo>
                  <a:pt x="155693" y="589080"/>
                </a:lnTo>
                <a:lnTo>
                  <a:pt x="166494" y="605141"/>
                </a:lnTo>
                <a:lnTo>
                  <a:pt x="166640" y="581290"/>
                </a:lnTo>
                <a:lnTo>
                  <a:pt x="163115" y="571286"/>
                </a:lnTo>
                <a:lnTo>
                  <a:pt x="158460" y="562430"/>
                </a:lnTo>
                <a:lnTo>
                  <a:pt x="134526" y="505688"/>
                </a:lnTo>
                <a:lnTo>
                  <a:pt x="112370" y="458469"/>
                </a:lnTo>
                <a:lnTo>
                  <a:pt x="98068" y="402698"/>
                </a:lnTo>
                <a:lnTo>
                  <a:pt x="86608" y="364434"/>
                </a:lnTo>
                <a:lnTo>
                  <a:pt x="75553" y="308651"/>
                </a:lnTo>
                <a:lnTo>
                  <a:pt x="65620" y="258368"/>
                </a:lnTo>
                <a:lnTo>
                  <a:pt x="56768" y="203843"/>
                </a:lnTo>
                <a:lnTo>
                  <a:pt x="50303" y="174178"/>
                </a:lnTo>
                <a:lnTo>
                  <a:pt x="44860" y="143781"/>
                </a:lnTo>
                <a:lnTo>
                  <a:pt x="29891" y="85608"/>
                </a:lnTo>
                <a:lnTo>
                  <a:pt x="14055" y="44156"/>
                </a:lnTo>
                <a:lnTo>
                  <a:pt x="10972" y="26382"/>
                </a:lnTo>
                <a:lnTo>
                  <a:pt x="1669" y="12453"/>
                </a:lnTo>
                <a:lnTo>
                  <a:pt x="106" y="0"/>
                </a:lnTo>
                <a:lnTo>
                  <a:pt x="0" y="5007"/>
                </a:lnTo>
                <a:lnTo>
                  <a:pt x="1307" y="6685"/>
                </a:lnTo>
                <a:lnTo>
                  <a:pt x="6288" y="8549"/>
                </a:lnTo>
                <a:lnTo>
                  <a:pt x="8147" y="10368"/>
                </a:lnTo>
                <a:lnTo>
                  <a:pt x="10211" y="15918"/>
                </a:lnTo>
                <a:lnTo>
                  <a:pt x="13156" y="74814"/>
                </a:lnTo>
                <a:lnTo>
                  <a:pt x="22109" y="113395"/>
                </a:lnTo>
                <a:lnTo>
                  <a:pt x="27077" y="162361"/>
                </a:lnTo>
                <a:lnTo>
                  <a:pt x="33128" y="191432"/>
                </a:lnTo>
                <a:lnTo>
                  <a:pt x="38448" y="221654"/>
                </a:lnTo>
                <a:lnTo>
                  <a:pt x="56203" y="281164"/>
                </a:lnTo>
                <a:lnTo>
                  <a:pt x="68559" y="331395"/>
                </a:lnTo>
                <a:lnTo>
                  <a:pt x="79996" y="366421"/>
                </a:lnTo>
                <a:lnTo>
                  <a:pt x="83154" y="381421"/>
                </a:lnTo>
                <a:lnTo>
                  <a:pt x="91046" y="398626"/>
                </a:lnTo>
                <a:lnTo>
                  <a:pt x="95296" y="418570"/>
                </a:lnTo>
                <a:lnTo>
                  <a:pt x="103024" y="434769"/>
                </a:lnTo>
                <a:lnTo>
                  <a:pt x="107223" y="454414"/>
                </a:lnTo>
                <a:lnTo>
                  <a:pt x="117809" y="473779"/>
                </a:lnTo>
                <a:lnTo>
                  <a:pt x="118987" y="492772"/>
                </a:lnTo>
                <a:lnTo>
                  <a:pt x="119018" y="452010"/>
                </a:lnTo>
                <a:lnTo>
                  <a:pt x="115490" y="441068"/>
                </a:lnTo>
                <a:lnTo>
                  <a:pt x="110836" y="430473"/>
                </a:lnTo>
                <a:lnTo>
                  <a:pt x="107602" y="394452"/>
                </a:lnTo>
                <a:lnTo>
                  <a:pt x="110858" y="382414"/>
                </a:lnTo>
                <a:lnTo>
                  <a:pt x="115392" y="371331"/>
                </a:lnTo>
                <a:lnTo>
                  <a:pt x="124861" y="334972"/>
                </a:lnTo>
                <a:lnTo>
                  <a:pt x="163004" y="288068"/>
                </a:lnTo>
                <a:lnTo>
                  <a:pt x="191304" y="262858"/>
                </a:lnTo>
                <a:lnTo>
                  <a:pt x="247579" y="236503"/>
                </a:lnTo>
                <a:lnTo>
                  <a:pt x="273085" y="227953"/>
                </a:lnTo>
                <a:lnTo>
                  <a:pt x="327258" y="224669"/>
                </a:lnTo>
                <a:lnTo>
                  <a:pt x="339891" y="225816"/>
                </a:lnTo>
                <a:lnTo>
                  <a:pt x="360557" y="233899"/>
                </a:lnTo>
                <a:lnTo>
                  <a:pt x="380064" y="244955"/>
                </a:lnTo>
                <a:lnTo>
                  <a:pt x="384329" y="246025"/>
                </a:lnTo>
                <a:lnTo>
                  <a:pt x="392597" y="254269"/>
                </a:lnTo>
                <a:lnTo>
                  <a:pt x="399359" y="265430"/>
                </a:lnTo>
                <a:lnTo>
                  <a:pt x="414808" y="309909"/>
                </a:lnTo>
                <a:lnTo>
                  <a:pt x="412318" y="322350"/>
                </a:lnTo>
                <a:lnTo>
                  <a:pt x="407005" y="344229"/>
                </a:lnTo>
                <a:lnTo>
                  <a:pt x="401903" y="367468"/>
                </a:lnTo>
                <a:lnTo>
                  <a:pt x="383224" y="406947"/>
                </a:lnTo>
                <a:lnTo>
                  <a:pt x="342423" y="458951"/>
                </a:lnTo>
                <a:lnTo>
                  <a:pt x="284414" y="495404"/>
                </a:lnTo>
                <a:lnTo>
                  <a:pt x="253132" y="512803"/>
                </a:lnTo>
                <a:lnTo>
                  <a:pt x="223578" y="531187"/>
                </a:lnTo>
                <a:lnTo>
                  <a:pt x="165092" y="553960"/>
                </a:lnTo>
                <a:lnTo>
                  <a:pt x="130924" y="56963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85" name="SMARTInkShape-169"/>
          <p:cNvSpPr/>
          <p:nvPr>
            <p:custDataLst>
              <p:tags r:id="rId4"/>
            </p:custDataLst>
          </p:nvPr>
        </p:nvSpPr>
        <p:spPr>
          <a:xfrm>
            <a:off x="9822656" y="3115324"/>
            <a:ext cx="437764" cy="480365"/>
          </a:xfrm>
          <a:custGeom>
            <a:avLst/>
            <a:gdLst/>
            <a:ahLst/>
            <a:cxnLst/>
            <a:rect l="0" t="0" r="0" b="0"/>
            <a:pathLst>
              <a:path w="437764" h="480365">
                <a:moveTo>
                  <a:pt x="0" y="87457"/>
                </a:moveTo>
                <a:lnTo>
                  <a:pt x="0" y="87457"/>
                </a:lnTo>
                <a:lnTo>
                  <a:pt x="0" y="99218"/>
                </a:lnTo>
                <a:lnTo>
                  <a:pt x="6321" y="105641"/>
                </a:lnTo>
                <a:lnTo>
                  <a:pt x="9424" y="112296"/>
                </a:lnTo>
                <a:lnTo>
                  <a:pt x="13133" y="132257"/>
                </a:lnTo>
                <a:lnTo>
                  <a:pt x="20061" y="144681"/>
                </a:lnTo>
                <a:lnTo>
                  <a:pt x="31898" y="199832"/>
                </a:lnTo>
                <a:lnTo>
                  <a:pt x="44920" y="254218"/>
                </a:lnTo>
                <a:lnTo>
                  <a:pt x="50352" y="277979"/>
                </a:lnTo>
                <a:lnTo>
                  <a:pt x="56812" y="301776"/>
                </a:lnTo>
                <a:lnTo>
                  <a:pt x="62254" y="325584"/>
                </a:lnTo>
                <a:lnTo>
                  <a:pt x="68717" y="349396"/>
                </a:lnTo>
                <a:lnTo>
                  <a:pt x="74160" y="373208"/>
                </a:lnTo>
                <a:lnTo>
                  <a:pt x="92528" y="429946"/>
                </a:lnTo>
                <a:lnTo>
                  <a:pt x="95364" y="439435"/>
                </a:lnTo>
                <a:lnTo>
                  <a:pt x="104436" y="456306"/>
                </a:lnTo>
                <a:lnTo>
                  <a:pt x="107152" y="480200"/>
                </a:lnTo>
                <a:lnTo>
                  <a:pt x="107158" y="452030"/>
                </a:lnTo>
                <a:lnTo>
                  <a:pt x="103629" y="444399"/>
                </a:lnTo>
                <a:lnTo>
                  <a:pt x="100836" y="440512"/>
                </a:lnTo>
                <a:lnTo>
                  <a:pt x="96904" y="422401"/>
                </a:lnTo>
                <a:lnTo>
                  <a:pt x="91788" y="372378"/>
                </a:lnTo>
                <a:lnTo>
                  <a:pt x="85012" y="347614"/>
                </a:lnTo>
                <a:lnTo>
                  <a:pt x="80036" y="312919"/>
                </a:lnTo>
                <a:lnTo>
                  <a:pt x="73985" y="289639"/>
                </a:lnTo>
                <a:lnTo>
                  <a:pt x="68664" y="265984"/>
                </a:lnTo>
                <a:lnTo>
                  <a:pt x="61336" y="240609"/>
                </a:lnTo>
                <a:lnTo>
                  <a:pt x="56241" y="205782"/>
                </a:lnTo>
                <a:lnTo>
                  <a:pt x="50180" y="182489"/>
                </a:lnTo>
                <a:lnTo>
                  <a:pt x="47776" y="127132"/>
                </a:lnTo>
                <a:lnTo>
                  <a:pt x="47628" y="68854"/>
                </a:lnTo>
                <a:lnTo>
                  <a:pt x="47627" y="60228"/>
                </a:lnTo>
                <a:lnTo>
                  <a:pt x="51154" y="51983"/>
                </a:lnTo>
                <a:lnTo>
                  <a:pt x="81933" y="17651"/>
                </a:lnTo>
                <a:lnTo>
                  <a:pt x="116587" y="1804"/>
                </a:lnTo>
                <a:lnTo>
                  <a:pt x="141775" y="0"/>
                </a:lnTo>
                <a:lnTo>
                  <a:pt x="183963" y="9622"/>
                </a:lnTo>
                <a:lnTo>
                  <a:pt x="223680" y="32030"/>
                </a:lnTo>
                <a:lnTo>
                  <a:pt x="235231" y="43420"/>
                </a:lnTo>
                <a:lnTo>
                  <a:pt x="256265" y="71810"/>
                </a:lnTo>
                <a:lnTo>
                  <a:pt x="261191" y="101533"/>
                </a:lnTo>
                <a:lnTo>
                  <a:pt x="261873" y="137238"/>
                </a:lnTo>
                <a:lnTo>
                  <a:pt x="258381" y="146183"/>
                </a:lnTo>
                <a:lnTo>
                  <a:pt x="222189" y="196913"/>
                </a:lnTo>
                <a:lnTo>
                  <a:pt x="210757" y="202250"/>
                </a:lnTo>
                <a:lnTo>
                  <a:pt x="198180" y="205945"/>
                </a:lnTo>
                <a:lnTo>
                  <a:pt x="179327" y="219097"/>
                </a:lnTo>
                <a:lnTo>
                  <a:pt x="170983" y="225339"/>
                </a:lnTo>
                <a:lnTo>
                  <a:pt x="157177" y="229675"/>
                </a:lnTo>
                <a:lnTo>
                  <a:pt x="144740" y="240526"/>
                </a:lnTo>
                <a:lnTo>
                  <a:pt x="130983" y="242237"/>
                </a:lnTo>
                <a:lnTo>
                  <a:pt x="183359" y="242239"/>
                </a:lnTo>
                <a:lnTo>
                  <a:pt x="229329" y="245767"/>
                </a:lnTo>
                <a:lnTo>
                  <a:pt x="280780" y="252490"/>
                </a:lnTo>
                <a:lnTo>
                  <a:pt x="332394" y="263323"/>
                </a:lnTo>
                <a:lnTo>
                  <a:pt x="380806" y="278202"/>
                </a:lnTo>
                <a:lnTo>
                  <a:pt x="409605" y="289936"/>
                </a:lnTo>
                <a:lnTo>
                  <a:pt x="431189" y="305753"/>
                </a:lnTo>
                <a:lnTo>
                  <a:pt x="436380" y="313682"/>
                </a:lnTo>
                <a:lnTo>
                  <a:pt x="437763" y="317649"/>
                </a:lnTo>
                <a:lnTo>
                  <a:pt x="437363" y="321617"/>
                </a:lnTo>
                <a:lnTo>
                  <a:pt x="433391" y="329553"/>
                </a:lnTo>
                <a:lnTo>
                  <a:pt x="423716" y="341458"/>
                </a:lnTo>
                <a:lnTo>
                  <a:pt x="368748" y="373207"/>
                </a:lnTo>
                <a:lnTo>
                  <a:pt x="319855" y="401233"/>
                </a:lnTo>
                <a:lnTo>
                  <a:pt x="261725" y="424311"/>
                </a:lnTo>
                <a:lnTo>
                  <a:pt x="202380" y="454004"/>
                </a:lnTo>
                <a:lnTo>
                  <a:pt x="142875" y="48036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nvGrpSpPr>
          <p:cNvPr id="93" name="SMARTInkShape-Group48"/>
          <p:cNvGrpSpPr/>
          <p:nvPr/>
        </p:nvGrpSpPr>
        <p:grpSpPr>
          <a:xfrm>
            <a:off x="7693851" y="3083719"/>
            <a:ext cx="1735900" cy="771492"/>
            <a:chOff x="7693851" y="3083719"/>
            <a:chExt cx="1735900" cy="771492"/>
          </a:xfrm>
        </p:grpSpPr>
        <p:sp>
          <p:nvSpPr>
            <p:cNvPr id="86" name="SMARTInkShape-170"/>
            <p:cNvSpPr/>
            <p:nvPr>
              <p:custDataLst>
                <p:tags r:id="rId11"/>
              </p:custDataLst>
            </p:nvPr>
          </p:nvSpPr>
          <p:spPr>
            <a:xfrm>
              <a:off x="9298781" y="3083719"/>
              <a:ext cx="130970" cy="500063"/>
            </a:xfrm>
            <a:custGeom>
              <a:avLst/>
              <a:gdLst/>
              <a:ahLst/>
              <a:cxnLst/>
              <a:rect l="0" t="0" r="0" b="0"/>
              <a:pathLst>
                <a:path w="130970" h="500063">
                  <a:moveTo>
                    <a:pt x="0" y="0"/>
                  </a:moveTo>
                  <a:lnTo>
                    <a:pt x="0" y="0"/>
                  </a:lnTo>
                  <a:lnTo>
                    <a:pt x="0" y="6320"/>
                  </a:lnTo>
                  <a:lnTo>
                    <a:pt x="3528" y="12951"/>
                  </a:lnTo>
                  <a:lnTo>
                    <a:pt x="28333" y="56768"/>
                  </a:lnTo>
                  <a:lnTo>
                    <a:pt x="44170" y="104832"/>
                  </a:lnTo>
                  <a:lnTo>
                    <a:pt x="56676" y="156043"/>
                  </a:lnTo>
                  <a:lnTo>
                    <a:pt x="71658" y="206183"/>
                  </a:lnTo>
                  <a:lnTo>
                    <a:pt x="87356" y="260332"/>
                  </a:lnTo>
                  <a:lnTo>
                    <a:pt x="101874" y="318750"/>
                  </a:lnTo>
                  <a:lnTo>
                    <a:pt x="109641" y="377719"/>
                  </a:lnTo>
                  <a:lnTo>
                    <a:pt x="123522" y="434297"/>
                  </a:lnTo>
                  <a:lnTo>
                    <a:pt x="130969" y="50006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87" name="SMARTInkShape-171"/>
            <p:cNvSpPr/>
            <p:nvPr>
              <p:custDataLst>
                <p:tags r:id="rId12"/>
              </p:custDataLst>
            </p:nvPr>
          </p:nvSpPr>
          <p:spPr>
            <a:xfrm>
              <a:off x="8965406" y="3381973"/>
              <a:ext cx="327108" cy="473238"/>
            </a:xfrm>
            <a:custGeom>
              <a:avLst/>
              <a:gdLst/>
              <a:ahLst/>
              <a:cxnLst/>
              <a:rect l="0" t="0" r="0" b="0"/>
              <a:pathLst>
                <a:path w="327108" h="473238">
                  <a:moveTo>
                    <a:pt x="83344" y="23215"/>
                  </a:moveTo>
                  <a:lnTo>
                    <a:pt x="83344" y="23215"/>
                  </a:lnTo>
                  <a:lnTo>
                    <a:pt x="83344" y="45329"/>
                  </a:lnTo>
                  <a:lnTo>
                    <a:pt x="123195" y="97125"/>
                  </a:lnTo>
                  <a:lnTo>
                    <a:pt x="174301" y="136959"/>
                  </a:lnTo>
                  <a:lnTo>
                    <a:pt x="190437" y="144754"/>
                  </a:lnTo>
                  <a:lnTo>
                    <a:pt x="198410" y="149993"/>
                  </a:lnTo>
                  <a:lnTo>
                    <a:pt x="210335" y="152941"/>
                  </a:lnTo>
                  <a:lnTo>
                    <a:pt x="218278" y="153631"/>
                  </a:lnTo>
                  <a:lnTo>
                    <a:pt x="226217" y="150410"/>
                  </a:lnTo>
                  <a:lnTo>
                    <a:pt x="250032" y="133567"/>
                  </a:lnTo>
                  <a:lnTo>
                    <a:pt x="257969" y="130468"/>
                  </a:lnTo>
                  <a:lnTo>
                    <a:pt x="265907" y="124682"/>
                  </a:lnTo>
                  <a:lnTo>
                    <a:pt x="270316" y="114172"/>
                  </a:lnTo>
                  <a:lnTo>
                    <a:pt x="273804" y="54808"/>
                  </a:lnTo>
                  <a:lnTo>
                    <a:pt x="273842" y="15464"/>
                  </a:lnTo>
                  <a:lnTo>
                    <a:pt x="270316" y="9628"/>
                  </a:lnTo>
                  <a:lnTo>
                    <a:pt x="262428" y="0"/>
                  </a:lnTo>
                  <a:lnTo>
                    <a:pt x="261981" y="9706"/>
                  </a:lnTo>
                  <a:lnTo>
                    <a:pt x="268271" y="17154"/>
                  </a:lnTo>
                  <a:lnTo>
                    <a:pt x="271367" y="27577"/>
                  </a:lnTo>
                  <a:lnTo>
                    <a:pt x="277155" y="71222"/>
                  </a:lnTo>
                  <a:lnTo>
                    <a:pt x="281930" y="88207"/>
                  </a:lnTo>
                  <a:lnTo>
                    <a:pt x="291568" y="142996"/>
                  </a:lnTo>
                  <a:lnTo>
                    <a:pt x="305960" y="199549"/>
                  </a:lnTo>
                  <a:lnTo>
                    <a:pt x="318013" y="258150"/>
                  </a:lnTo>
                  <a:lnTo>
                    <a:pt x="327107" y="308334"/>
                  </a:lnTo>
                  <a:lnTo>
                    <a:pt x="325197" y="344496"/>
                  </a:lnTo>
                  <a:lnTo>
                    <a:pt x="305225" y="399533"/>
                  </a:lnTo>
                  <a:lnTo>
                    <a:pt x="287258" y="423847"/>
                  </a:lnTo>
                  <a:lnTo>
                    <a:pt x="257483" y="446261"/>
                  </a:lnTo>
                  <a:lnTo>
                    <a:pt x="218217" y="467502"/>
                  </a:lnTo>
                  <a:lnTo>
                    <a:pt x="188130" y="473237"/>
                  </a:lnTo>
                  <a:lnTo>
                    <a:pt x="134184" y="465910"/>
                  </a:lnTo>
                  <a:lnTo>
                    <a:pt x="115200" y="462062"/>
                  </a:lnTo>
                  <a:lnTo>
                    <a:pt x="59023" y="437049"/>
                  </a:lnTo>
                  <a:lnTo>
                    <a:pt x="17263" y="408317"/>
                  </a:lnTo>
                  <a:lnTo>
                    <a:pt x="0" y="38040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88" name="SMARTInkShape-172"/>
            <p:cNvSpPr/>
            <p:nvPr>
              <p:custDataLst>
                <p:tags r:id="rId13"/>
              </p:custDataLst>
            </p:nvPr>
          </p:nvSpPr>
          <p:spPr>
            <a:xfrm>
              <a:off x="8863328" y="3405188"/>
              <a:ext cx="137798" cy="226215"/>
            </a:xfrm>
            <a:custGeom>
              <a:avLst/>
              <a:gdLst/>
              <a:ahLst/>
              <a:cxnLst/>
              <a:rect l="0" t="0" r="0" b="0"/>
              <a:pathLst>
                <a:path w="137798" h="226215">
                  <a:moveTo>
                    <a:pt x="66360" y="214312"/>
                  </a:moveTo>
                  <a:lnTo>
                    <a:pt x="66360" y="214312"/>
                  </a:lnTo>
                  <a:lnTo>
                    <a:pt x="66360" y="220633"/>
                  </a:lnTo>
                  <a:lnTo>
                    <a:pt x="65037" y="222494"/>
                  </a:lnTo>
                  <a:lnTo>
                    <a:pt x="62832" y="223736"/>
                  </a:lnTo>
                  <a:lnTo>
                    <a:pt x="54497" y="226205"/>
                  </a:lnTo>
                  <a:lnTo>
                    <a:pt x="48145" y="226214"/>
                  </a:lnTo>
                  <a:lnTo>
                    <a:pt x="46279" y="224893"/>
                  </a:lnTo>
                  <a:lnTo>
                    <a:pt x="45035" y="222689"/>
                  </a:lnTo>
                  <a:lnTo>
                    <a:pt x="44206" y="219897"/>
                  </a:lnTo>
                  <a:lnTo>
                    <a:pt x="22814" y="185142"/>
                  </a:lnTo>
                  <a:lnTo>
                    <a:pt x="18621" y="171420"/>
                  </a:lnTo>
                  <a:lnTo>
                    <a:pt x="10910" y="157653"/>
                  </a:lnTo>
                  <a:lnTo>
                    <a:pt x="5611" y="103275"/>
                  </a:lnTo>
                  <a:lnTo>
                    <a:pt x="555" y="93084"/>
                  </a:lnTo>
                  <a:lnTo>
                    <a:pt x="0" y="87191"/>
                  </a:lnTo>
                  <a:lnTo>
                    <a:pt x="7378" y="52802"/>
                  </a:lnTo>
                  <a:lnTo>
                    <a:pt x="16099" y="35957"/>
                  </a:lnTo>
                  <a:lnTo>
                    <a:pt x="16978" y="31908"/>
                  </a:lnTo>
                  <a:lnTo>
                    <a:pt x="20209" y="29210"/>
                  </a:lnTo>
                  <a:lnTo>
                    <a:pt x="40879" y="21351"/>
                  </a:lnTo>
                  <a:lnTo>
                    <a:pt x="49743" y="16104"/>
                  </a:lnTo>
                  <a:lnTo>
                    <a:pt x="62171" y="11827"/>
                  </a:lnTo>
                  <a:lnTo>
                    <a:pt x="75555" y="4092"/>
                  </a:lnTo>
                  <a:lnTo>
                    <a:pt x="13779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89" name="SMARTInkShape-173"/>
            <p:cNvSpPr/>
            <p:nvPr>
              <p:custDataLst>
                <p:tags r:id="rId14"/>
              </p:custDataLst>
            </p:nvPr>
          </p:nvSpPr>
          <p:spPr>
            <a:xfrm>
              <a:off x="8548688" y="3464925"/>
              <a:ext cx="261938" cy="225299"/>
            </a:xfrm>
            <a:custGeom>
              <a:avLst/>
              <a:gdLst/>
              <a:ahLst/>
              <a:cxnLst/>
              <a:rect l="0" t="0" r="0" b="0"/>
              <a:pathLst>
                <a:path w="261938" h="225299">
                  <a:moveTo>
                    <a:pt x="0" y="106950"/>
                  </a:moveTo>
                  <a:lnTo>
                    <a:pt x="0" y="106950"/>
                  </a:lnTo>
                  <a:lnTo>
                    <a:pt x="40237" y="106950"/>
                  </a:lnTo>
                  <a:lnTo>
                    <a:pt x="47869" y="110478"/>
                  </a:lnTo>
                  <a:lnTo>
                    <a:pt x="51757" y="113271"/>
                  </a:lnTo>
                  <a:lnTo>
                    <a:pt x="69868" y="117201"/>
                  </a:lnTo>
                  <a:lnTo>
                    <a:pt x="117301" y="118813"/>
                  </a:lnTo>
                  <a:lnTo>
                    <a:pt x="128422" y="115309"/>
                  </a:lnTo>
                  <a:lnTo>
                    <a:pt x="137774" y="110665"/>
                  </a:lnTo>
                  <a:lnTo>
                    <a:pt x="150477" y="106728"/>
                  </a:lnTo>
                  <a:lnTo>
                    <a:pt x="170611" y="90523"/>
                  </a:lnTo>
                  <a:lnTo>
                    <a:pt x="175046" y="82893"/>
                  </a:lnTo>
                  <a:lnTo>
                    <a:pt x="177893" y="67214"/>
                  </a:lnTo>
                  <a:lnTo>
                    <a:pt x="178386" y="55342"/>
                  </a:lnTo>
                  <a:lnTo>
                    <a:pt x="174973" y="47413"/>
                  </a:lnTo>
                  <a:lnTo>
                    <a:pt x="138843" y="7731"/>
                  </a:lnTo>
                  <a:lnTo>
                    <a:pt x="130940" y="3321"/>
                  </a:lnTo>
                  <a:lnTo>
                    <a:pt x="115088" y="491"/>
                  </a:lnTo>
                  <a:lnTo>
                    <a:pt x="103185" y="0"/>
                  </a:lnTo>
                  <a:lnTo>
                    <a:pt x="95249" y="3413"/>
                  </a:lnTo>
                  <a:lnTo>
                    <a:pt x="67468" y="27787"/>
                  </a:lnTo>
                  <a:lnTo>
                    <a:pt x="52916" y="51674"/>
                  </a:lnTo>
                  <a:lnTo>
                    <a:pt x="37580" y="103535"/>
                  </a:lnTo>
                  <a:lnTo>
                    <a:pt x="47953" y="158576"/>
                  </a:lnTo>
                  <a:lnTo>
                    <a:pt x="56836" y="181043"/>
                  </a:lnTo>
                  <a:lnTo>
                    <a:pt x="87362" y="217869"/>
                  </a:lnTo>
                  <a:lnTo>
                    <a:pt x="95271" y="222393"/>
                  </a:lnTo>
                  <a:lnTo>
                    <a:pt x="110690" y="224940"/>
                  </a:lnTo>
                  <a:lnTo>
                    <a:pt x="117450" y="225298"/>
                  </a:lnTo>
                  <a:lnTo>
                    <a:pt x="128488" y="222167"/>
                  </a:lnTo>
                  <a:lnTo>
                    <a:pt x="139127" y="217689"/>
                  </a:lnTo>
                  <a:lnTo>
                    <a:pt x="152674" y="215698"/>
                  </a:lnTo>
                  <a:lnTo>
                    <a:pt x="158668" y="212522"/>
                  </a:lnTo>
                  <a:lnTo>
                    <a:pt x="188349" y="187423"/>
                  </a:lnTo>
                  <a:lnTo>
                    <a:pt x="261937" y="15457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90" name="SMARTInkShape-174"/>
            <p:cNvSpPr/>
            <p:nvPr>
              <p:custDataLst>
                <p:tags r:id="rId15"/>
              </p:custDataLst>
            </p:nvPr>
          </p:nvSpPr>
          <p:spPr>
            <a:xfrm>
              <a:off x="8620125" y="3607594"/>
              <a:ext cx="11417" cy="23813"/>
            </a:xfrm>
            <a:custGeom>
              <a:avLst/>
              <a:gdLst/>
              <a:ahLst/>
              <a:cxnLst/>
              <a:rect l="0" t="0" r="0" b="0"/>
              <a:pathLst>
                <a:path w="11417" h="23813">
                  <a:moveTo>
                    <a:pt x="0" y="23812"/>
                  </a:moveTo>
                  <a:lnTo>
                    <a:pt x="0" y="23812"/>
                  </a:lnTo>
                  <a:lnTo>
                    <a:pt x="0" y="13561"/>
                  </a:lnTo>
                  <a:lnTo>
                    <a:pt x="1323" y="13009"/>
                  </a:lnTo>
                  <a:lnTo>
                    <a:pt x="6321" y="12396"/>
                  </a:lnTo>
                  <a:lnTo>
                    <a:pt x="8182" y="10910"/>
                  </a:lnTo>
                  <a:lnTo>
                    <a:pt x="11416" y="1698"/>
                  </a:lnTo>
                  <a:lnTo>
                    <a:pt x="10257" y="1131"/>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91" name="SMARTInkShape-175"/>
            <p:cNvSpPr/>
            <p:nvPr>
              <p:custDataLst>
                <p:tags r:id="rId16"/>
              </p:custDataLst>
            </p:nvPr>
          </p:nvSpPr>
          <p:spPr>
            <a:xfrm>
              <a:off x="8155781" y="3362609"/>
              <a:ext cx="345283" cy="292611"/>
            </a:xfrm>
            <a:custGeom>
              <a:avLst/>
              <a:gdLst/>
              <a:ahLst/>
              <a:cxnLst/>
              <a:rect l="0" t="0" r="0" b="0"/>
              <a:pathLst>
                <a:path w="345283" h="292611">
                  <a:moveTo>
                    <a:pt x="0" y="6860"/>
                  </a:moveTo>
                  <a:lnTo>
                    <a:pt x="0" y="6860"/>
                  </a:lnTo>
                  <a:lnTo>
                    <a:pt x="0" y="0"/>
                  </a:lnTo>
                  <a:lnTo>
                    <a:pt x="0" y="12835"/>
                  </a:lnTo>
                  <a:lnTo>
                    <a:pt x="21085" y="71636"/>
                  </a:lnTo>
                  <a:lnTo>
                    <a:pt x="32436" y="98834"/>
                  </a:lnTo>
                  <a:lnTo>
                    <a:pt x="44792" y="131027"/>
                  </a:lnTo>
                  <a:lnTo>
                    <a:pt x="54577" y="154040"/>
                  </a:lnTo>
                  <a:lnTo>
                    <a:pt x="59386" y="176293"/>
                  </a:lnTo>
                  <a:lnTo>
                    <a:pt x="67279" y="193176"/>
                  </a:lnTo>
                  <a:lnTo>
                    <a:pt x="71528" y="213024"/>
                  </a:lnTo>
                  <a:lnTo>
                    <a:pt x="80618" y="232253"/>
                  </a:lnTo>
                  <a:lnTo>
                    <a:pt x="83330" y="244919"/>
                  </a:lnTo>
                  <a:lnTo>
                    <a:pt x="83343" y="216995"/>
                  </a:lnTo>
                  <a:lnTo>
                    <a:pt x="86872" y="209173"/>
                  </a:lnTo>
                  <a:lnTo>
                    <a:pt x="91526" y="201287"/>
                  </a:lnTo>
                  <a:lnTo>
                    <a:pt x="95470" y="189410"/>
                  </a:lnTo>
                  <a:lnTo>
                    <a:pt x="103106" y="177513"/>
                  </a:lnTo>
                  <a:lnTo>
                    <a:pt x="107279" y="165609"/>
                  </a:lnTo>
                  <a:lnTo>
                    <a:pt x="112944" y="157672"/>
                  </a:lnTo>
                  <a:lnTo>
                    <a:pt x="119870" y="153262"/>
                  </a:lnTo>
                  <a:lnTo>
                    <a:pt x="127359" y="149980"/>
                  </a:lnTo>
                  <a:lnTo>
                    <a:pt x="139013" y="142017"/>
                  </a:lnTo>
                  <a:lnTo>
                    <a:pt x="152167" y="139070"/>
                  </a:lnTo>
                  <a:lnTo>
                    <a:pt x="211613" y="137850"/>
                  </a:lnTo>
                  <a:lnTo>
                    <a:pt x="222373" y="139161"/>
                  </a:lnTo>
                  <a:lnTo>
                    <a:pt x="275621" y="155565"/>
                  </a:lnTo>
                  <a:lnTo>
                    <a:pt x="289069" y="166161"/>
                  </a:lnTo>
                  <a:lnTo>
                    <a:pt x="333367" y="224489"/>
                  </a:lnTo>
                  <a:lnTo>
                    <a:pt x="341751" y="242440"/>
                  </a:lnTo>
                  <a:lnTo>
                    <a:pt x="345220" y="278308"/>
                  </a:lnTo>
                  <a:lnTo>
                    <a:pt x="345282" y="29261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92" name="SMARTInkShape-176"/>
            <p:cNvSpPr/>
            <p:nvPr>
              <p:custDataLst>
                <p:tags r:id="rId17"/>
              </p:custDataLst>
            </p:nvPr>
          </p:nvSpPr>
          <p:spPr>
            <a:xfrm>
              <a:off x="7693851" y="3309981"/>
              <a:ext cx="402400" cy="353551"/>
            </a:xfrm>
            <a:custGeom>
              <a:avLst/>
              <a:gdLst/>
              <a:ahLst/>
              <a:cxnLst/>
              <a:rect l="0" t="0" r="0" b="0"/>
              <a:pathLst>
                <a:path w="402400" h="353551">
                  <a:moveTo>
                    <a:pt x="402399" y="35675"/>
                  </a:moveTo>
                  <a:lnTo>
                    <a:pt x="402399" y="35675"/>
                  </a:lnTo>
                  <a:lnTo>
                    <a:pt x="396078" y="35675"/>
                  </a:lnTo>
                  <a:lnTo>
                    <a:pt x="394217" y="34352"/>
                  </a:lnTo>
                  <a:lnTo>
                    <a:pt x="392975" y="32147"/>
                  </a:lnTo>
                  <a:lnTo>
                    <a:pt x="392148" y="29355"/>
                  </a:lnTo>
                  <a:lnTo>
                    <a:pt x="380386" y="14008"/>
                  </a:lnTo>
                  <a:lnTo>
                    <a:pt x="375859" y="12816"/>
                  </a:lnTo>
                  <a:lnTo>
                    <a:pt x="362173" y="12051"/>
                  </a:lnTo>
                  <a:lnTo>
                    <a:pt x="354534" y="8419"/>
                  </a:lnTo>
                  <a:lnTo>
                    <a:pt x="346730" y="3718"/>
                  </a:lnTo>
                  <a:lnTo>
                    <a:pt x="333576" y="1071"/>
                  </a:lnTo>
                  <a:lnTo>
                    <a:pt x="275191" y="0"/>
                  </a:lnTo>
                  <a:lnTo>
                    <a:pt x="219825" y="12085"/>
                  </a:lnTo>
                  <a:lnTo>
                    <a:pt x="164028" y="32074"/>
                  </a:lnTo>
                  <a:lnTo>
                    <a:pt x="113007" y="56874"/>
                  </a:lnTo>
                  <a:lnTo>
                    <a:pt x="57137" y="98001"/>
                  </a:lnTo>
                  <a:lnTo>
                    <a:pt x="36838" y="119847"/>
                  </a:lnTo>
                  <a:lnTo>
                    <a:pt x="5731" y="164379"/>
                  </a:lnTo>
                  <a:lnTo>
                    <a:pt x="0" y="186992"/>
                  </a:lnTo>
                  <a:lnTo>
                    <a:pt x="2187" y="199059"/>
                  </a:lnTo>
                  <a:lnTo>
                    <a:pt x="6246" y="210155"/>
                  </a:lnTo>
                  <a:lnTo>
                    <a:pt x="9854" y="229954"/>
                  </a:lnTo>
                  <a:lnTo>
                    <a:pt x="25938" y="259729"/>
                  </a:lnTo>
                  <a:lnTo>
                    <a:pt x="37087" y="271074"/>
                  </a:lnTo>
                  <a:lnTo>
                    <a:pt x="93671" y="318872"/>
                  </a:lnTo>
                  <a:lnTo>
                    <a:pt x="138166" y="345014"/>
                  </a:lnTo>
                  <a:lnTo>
                    <a:pt x="179028" y="353550"/>
                  </a:lnTo>
                  <a:lnTo>
                    <a:pt x="221121" y="352551"/>
                  </a:lnTo>
                  <a:lnTo>
                    <a:pt x="277221" y="346683"/>
                  </a:lnTo>
                  <a:lnTo>
                    <a:pt x="334574" y="345263"/>
                  </a:lnTo>
                  <a:lnTo>
                    <a:pt x="342868" y="34523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96" name="SMARTInkShape-Group49"/>
          <p:cNvGrpSpPr/>
          <p:nvPr/>
        </p:nvGrpSpPr>
        <p:grpSpPr>
          <a:xfrm>
            <a:off x="5726905" y="3299855"/>
            <a:ext cx="726211" cy="522046"/>
            <a:chOff x="5726905" y="3299855"/>
            <a:chExt cx="726211" cy="522046"/>
          </a:xfrm>
        </p:grpSpPr>
        <p:sp>
          <p:nvSpPr>
            <p:cNvPr id="94" name="SMARTInkShape-177"/>
            <p:cNvSpPr/>
            <p:nvPr>
              <p:custDataLst>
                <p:tags r:id="rId9"/>
              </p:custDataLst>
            </p:nvPr>
          </p:nvSpPr>
          <p:spPr>
            <a:xfrm>
              <a:off x="6203155" y="3321844"/>
              <a:ext cx="249961" cy="381001"/>
            </a:xfrm>
            <a:custGeom>
              <a:avLst/>
              <a:gdLst/>
              <a:ahLst/>
              <a:cxnLst/>
              <a:rect l="0" t="0" r="0" b="0"/>
              <a:pathLst>
                <a:path w="249961" h="381001">
                  <a:moveTo>
                    <a:pt x="0" y="0"/>
                  </a:moveTo>
                  <a:lnTo>
                    <a:pt x="0" y="0"/>
                  </a:lnTo>
                  <a:lnTo>
                    <a:pt x="0" y="10251"/>
                  </a:lnTo>
                  <a:lnTo>
                    <a:pt x="10253" y="38584"/>
                  </a:lnTo>
                  <a:lnTo>
                    <a:pt x="15217" y="72337"/>
                  </a:lnTo>
                  <a:lnTo>
                    <a:pt x="21267" y="95516"/>
                  </a:lnTo>
                  <a:lnTo>
                    <a:pt x="26587" y="119141"/>
                  </a:lnTo>
                  <a:lnTo>
                    <a:pt x="31661" y="136295"/>
                  </a:lnTo>
                  <a:lnTo>
                    <a:pt x="43546" y="194691"/>
                  </a:lnTo>
                  <a:lnTo>
                    <a:pt x="53410" y="244262"/>
                  </a:lnTo>
                  <a:lnTo>
                    <a:pt x="68150" y="285513"/>
                  </a:lnTo>
                  <a:lnTo>
                    <a:pt x="73992" y="309492"/>
                  </a:lnTo>
                  <a:lnTo>
                    <a:pt x="81497" y="334978"/>
                  </a:lnTo>
                  <a:lnTo>
                    <a:pt x="84303" y="352751"/>
                  </a:lnTo>
                  <a:lnTo>
                    <a:pt x="92697" y="369001"/>
                  </a:lnTo>
                  <a:lnTo>
                    <a:pt x="95250" y="380998"/>
                  </a:lnTo>
                  <a:lnTo>
                    <a:pt x="95250" y="374678"/>
                  </a:lnTo>
                  <a:lnTo>
                    <a:pt x="91724" y="368048"/>
                  </a:lnTo>
                  <a:lnTo>
                    <a:pt x="87069" y="360691"/>
                  </a:lnTo>
                  <a:lnTo>
                    <a:pt x="84448" y="347789"/>
                  </a:lnTo>
                  <a:lnTo>
                    <a:pt x="82119" y="313299"/>
                  </a:lnTo>
                  <a:lnTo>
                    <a:pt x="77067" y="299758"/>
                  </a:lnTo>
                  <a:lnTo>
                    <a:pt x="77468" y="284920"/>
                  </a:lnTo>
                  <a:lnTo>
                    <a:pt x="89322" y="240390"/>
                  </a:lnTo>
                  <a:lnTo>
                    <a:pt x="107422" y="215133"/>
                  </a:lnTo>
                  <a:lnTo>
                    <a:pt x="134954" y="186579"/>
                  </a:lnTo>
                  <a:lnTo>
                    <a:pt x="146411" y="182143"/>
                  </a:lnTo>
                  <a:lnTo>
                    <a:pt x="188394" y="178801"/>
                  </a:lnTo>
                  <a:lnTo>
                    <a:pt x="199708" y="182213"/>
                  </a:lnTo>
                  <a:lnTo>
                    <a:pt x="221896" y="198914"/>
                  </a:lnTo>
                  <a:lnTo>
                    <a:pt x="232730" y="210485"/>
                  </a:lnTo>
                  <a:lnTo>
                    <a:pt x="247234" y="247557"/>
                  </a:lnTo>
                  <a:lnTo>
                    <a:pt x="249960" y="300384"/>
                  </a:lnTo>
                  <a:lnTo>
                    <a:pt x="248678" y="313421"/>
                  </a:lnTo>
                  <a:lnTo>
                    <a:pt x="240518" y="328198"/>
                  </a:lnTo>
                  <a:lnTo>
                    <a:pt x="228398" y="340954"/>
                  </a:lnTo>
                  <a:lnTo>
                    <a:pt x="194209" y="363770"/>
                  </a:lnTo>
                  <a:lnTo>
                    <a:pt x="135074" y="379758"/>
                  </a:lnTo>
                  <a:lnTo>
                    <a:pt x="95250" y="38100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95" name="SMARTInkShape-178"/>
            <p:cNvSpPr/>
            <p:nvPr>
              <p:custDataLst>
                <p:tags r:id="rId10"/>
              </p:custDataLst>
            </p:nvPr>
          </p:nvSpPr>
          <p:spPr>
            <a:xfrm>
              <a:off x="5726905" y="3299855"/>
              <a:ext cx="428613" cy="522046"/>
            </a:xfrm>
            <a:custGeom>
              <a:avLst/>
              <a:gdLst/>
              <a:ahLst/>
              <a:cxnLst/>
              <a:rect l="0" t="0" r="0" b="0"/>
              <a:pathLst>
                <a:path w="428613" h="522046">
                  <a:moveTo>
                    <a:pt x="0" y="81520"/>
                  </a:moveTo>
                  <a:lnTo>
                    <a:pt x="0" y="81520"/>
                  </a:lnTo>
                  <a:lnTo>
                    <a:pt x="0" y="69627"/>
                  </a:lnTo>
                  <a:lnTo>
                    <a:pt x="0" y="75938"/>
                  </a:lnTo>
                  <a:lnTo>
                    <a:pt x="1324" y="77799"/>
                  </a:lnTo>
                  <a:lnTo>
                    <a:pt x="3529" y="79040"/>
                  </a:lnTo>
                  <a:lnTo>
                    <a:pt x="6323" y="79866"/>
                  </a:lnTo>
                  <a:lnTo>
                    <a:pt x="8184" y="81740"/>
                  </a:lnTo>
                  <a:lnTo>
                    <a:pt x="11417" y="91626"/>
                  </a:lnTo>
                  <a:lnTo>
                    <a:pt x="13134" y="110759"/>
                  </a:lnTo>
                  <a:lnTo>
                    <a:pt x="20061" y="125755"/>
                  </a:lnTo>
                  <a:lnTo>
                    <a:pt x="32990" y="169232"/>
                  </a:lnTo>
                  <a:lnTo>
                    <a:pt x="55673" y="224675"/>
                  </a:lnTo>
                  <a:lnTo>
                    <a:pt x="75421" y="273886"/>
                  </a:lnTo>
                  <a:lnTo>
                    <a:pt x="95253" y="328269"/>
                  </a:lnTo>
                  <a:lnTo>
                    <a:pt x="115095" y="380312"/>
                  </a:lnTo>
                  <a:lnTo>
                    <a:pt x="128618" y="432537"/>
                  </a:lnTo>
                  <a:lnTo>
                    <a:pt x="142049" y="488729"/>
                  </a:lnTo>
                  <a:lnTo>
                    <a:pt x="143831" y="501949"/>
                  </a:lnTo>
                  <a:lnTo>
                    <a:pt x="154769" y="522029"/>
                  </a:lnTo>
                  <a:lnTo>
                    <a:pt x="148458" y="522045"/>
                  </a:lnTo>
                  <a:lnTo>
                    <a:pt x="141829" y="511465"/>
                  </a:lnTo>
                  <a:lnTo>
                    <a:pt x="122895" y="458480"/>
                  </a:lnTo>
                  <a:lnTo>
                    <a:pt x="111086" y="410023"/>
                  </a:lnTo>
                  <a:lnTo>
                    <a:pt x="91278" y="350704"/>
                  </a:lnTo>
                  <a:lnTo>
                    <a:pt x="79374" y="299303"/>
                  </a:lnTo>
                  <a:lnTo>
                    <a:pt x="71438" y="256364"/>
                  </a:lnTo>
                  <a:lnTo>
                    <a:pt x="63060" y="201676"/>
                  </a:lnTo>
                  <a:lnTo>
                    <a:pt x="51815" y="142518"/>
                  </a:lnTo>
                  <a:lnTo>
                    <a:pt x="46671" y="89935"/>
                  </a:lnTo>
                  <a:lnTo>
                    <a:pt x="36477" y="37451"/>
                  </a:lnTo>
                  <a:lnTo>
                    <a:pt x="36225" y="32297"/>
                  </a:lnTo>
                  <a:lnTo>
                    <a:pt x="37379" y="28861"/>
                  </a:lnTo>
                  <a:lnTo>
                    <a:pt x="39472" y="26570"/>
                  </a:lnTo>
                  <a:lnTo>
                    <a:pt x="42191" y="25043"/>
                  </a:lnTo>
                  <a:lnTo>
                    <a:pt x="44002" y="22702"/>
                  </a:lnTo>
                  <a:lnTo>
                    <a:pt x="47149" y="12006"/>
                  </a:lnTo>
                  <a:lnTo>
                    <a:pt x="53806" y="4332"/>
                  </a:lnTo>
                  <a:lnTo>
                    <a:pt x="60515" y="912"/>
                  </a:lnTo>
                  <a:lnTo>
                    <a:pt x="64156" y="0"/>
                  </a:lnTo>
                  <a:lnTo>
                    <a:pt x="67907" y="715"/>
                  </a:lnTo>
                  <a:lnTo>
                    <a:pt x="80829" y="6719"/>
                  </a:lnTo>
                  <a:lnTo>
                    <a:pt x="140178" y="19448"/>
                  </a:lnTo>
                  <a:lnTo>
                    <a:pt x="157511" y="24764"/>
                  </a:lnTo>
                  <a:lnTo>
                    <a:pt x="175875" y="34717"/>
                  </a:lnTo>
                  <a:lnTo>
                    <a:pt x="199404" y="52524"/>
                  </a:lnTo>
                  <a:lnTo>
                    <a:pt x="223667" y="60211"/>
                  </a:lnTo>
                  <a:lnTo>
                    <a:pt x="253852" y="85635"/>
                  </a:lnTo>
                  <a:lnTo>
                    <a:pt x="265863" y="103759"/>
                  </a:lnTo>
                  <a:lnTo>
                    <a:pt x="279465" y="138948"/>
                  </a:lnTo>
                  <a:lnTo>
                    <a:pt x="280238" y="144941"/>
                  </a:lnTo>
                  <a:lnTo>
                    <a:pt x="270463" y="203304"/>
                  </a:lnTo>
                  <a:lnTo>
                    <a:pt x="260937" y="221674"/>
                  </a:lnTo>
                  <a:lnTo>
                    <a:pt x="254879" y="231123"/>
                  </a:lnTo>
                  <a:lnTo>
                    <a:pt x="250146" y="243881"/>
                  </a:lnTo>
                  <a:lnTo>
                    <a:pt x="233651" y="264035"/>
                  </a:lnTo>
                  <a:lnTo>
                    <a:pt x="225994" y="268471"/>
                  </a:lnTo>
                  <a:lnTo>
                    <a:pt x="210301" y="271319"/>
                  </a:lnTo>
                  <a:lnTo>
                    <a:pt x="207669" y="272875"/>
                  </a:lnTo>
                  <a:lnTo>
                    <a:pt x="205916" y="275236"/>
                  </a:lnTo>
                  <a:lnTo>
                    <a:pt x="204746" y="278133"/>
                  </a:lnTo>
                  <a:lnTo>
                    <a:pt x="202644" y="280064"/>
                  </a:lnTo>
                  <a:lnTo>
                    <a:pt x="196780" y="282210"/>
                  </a:lnTo>
                  <a:lnTo>
                    <a:pt x="193365" y="281459"/>
                  </a:lnTo>
                  <a:lnTo>
                    <a:pt x="180801" y="273524"/>
                  </a:lnTo>
                  <a:lnTo>
                    <a:pt x="167236" y="272059"/>
                  </a:lnTo>
                  <a:lnTo>
                    <a:pt x="154932" y="272020"/>
                  </a:lnTo>
                  <a:lnTo>
                    <a:pt x="166202" y="260604"/>
                  </a:lnTo>
                  <a:lnTo>
                    <a:pt x="216685" y="260118"/>
                  </a:lnTo>
                  <a:lnTo>
                    <a:pt x="225510" y="263643"/>
                  </a:lnTo>
                  <a:lnTo>
                    <a:pt x="229716" y="266435"/>
                  </a:lnTo>
                  <a:lnTo>
                    <a:pt x="248276" y="270365"/>
                  </a:lnTo>
                  <a:lnTo>
                    <a:pt x="307016" y="272001"/>
                  </a:lnTo>
                  <a:lnTo>
                    <a:pt x="317692" y="273335"/>
                  </a:lnTo>
                  <a:lnTo>
                    <a:pt x="356387" y="286718"/>
                  </a:lnTo>
                  <a:lnTo>
                    <a:pt x="364770" y="291782"/>
                  </a:lnTo>
                  <a:lnTo>
                    <a:pt x="397090" y="304982"/>
                  </a:lnTo>
                  <a:lnTo>
                    <a:pt x="407114" y="312246"/>
                  </a:lnTo>
                  <a:lnTo>
                    <a:pt x="412450" y="319884"/>
                  </a:lnTo>
                  <a:lnTo>
                    <a:pt x="416145" y="327689"/>
                  </a:lnTo>
                  <a:lnTo>
                    <a:pt x="424340" y="339520"/>
                  </a:lnTo>
                  <a:lnTo>
                    <a:pt x="427357" y="351404"/>
                  </a:lnTo>
                  <a:lnTo>
                    <a:pt x="428612" y="395051"/>
                  </a:lnTo>
                  <a:lnTo>
                    <a:pt x="425092" y="402989"/>
                  </a:lnTo>
                  <a:lnTo>
                    <a:pt x="422302" y="406958"/>
                  </a:lnTo>
                  <a:lnTo>
                    <a:pt x="415673" y="411367"/>
                  </a:lnTo>
                  <a:lnTo>
                    <a:pt x="408317" y="414650"/>
                  </a:lnTo>
                  <a:lnTo>
                    <a:pt x="400638" y="420519"/>
                  </a:lnTo>
                  <a:lnTo>
                    <a:pt x="389288" y="424009"/>
                  </a:lnTo>
                  <a:lnTo>
                    <a:pt x="376747" y="426883"/>
                  </a:lnTo>
                  <a:lnTo>
                    <a:pt x="360927" y="434616"/>
                  </a:lnTo>
                  <a:lnTo>
                    <a:pt x="301463" y="438548"/>
                  </a:lnTo>
                  <a:lnTo>
                    <a:pt x="243736" y="438694"/>
                  </a:lnTo>
                  <a:lnTo>
                    <a:pt x="186629" y="440030"/>
                  </a:lnTo>
                  <a:lnTo>
                    <a:pt x="129357" y="450123"/>
                  </a:lnTo>
                  <a:lnTo>
                    <a:pt x="115793" y="450468"/>
                  </a:lnTo>
                  <a:lnTo>
                    <a:pt x="112915" y="451840"/>
                  </a:lnTo>
                  <a:lnTo>
                    <a:pt x="110996" y="454077"/>
                  </a:lnTo>
                  <a:lnTo>
                    <a:pt x="107916" y="460852"/>
                  </a:lnTo>
                  <a:lnTo>
                    <a:pt x="107158" y="47442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101" name="SMARTInkShape-Group50"/>
          <p:cNvGrpSpPr/>
          <p:nvPr/>
        </p:nvGrpSpPr>
        <p:grpSpPr>
          <a:xfrm>
            <a:off x="4429175" y="3393281"/>
            <a:ext cx="988171" cy="416254"/>
            <a:chOff x="4429175" y="3393281"/>
            <a:chExt cx="988171" cy="416254"/>
          </a:xfrm>
        </p:grpSpPr>
        <p:sp>
          <p:nvSpPr>
            <p:cNvPr id="97" name="SMARTInkShape-179"/>
            <p:cNvSpPr/>
            <p:nvPr>
              <p:custDataLst>
                <p:tags r:id="rId5"/>
              </p:custDataLst>
            </p:nvPr>
          </p:nvSpPr>
          <p:spPr>
            <a:xfrm>
              <a:off x="5060155" y="3524250"/>
              <a:ext cx="357191" cy="261939"/>
            </a:xfrm>
            <a:custGeom>
              <a:avLst/>
              <a:gdLst/>
              <a:ahLst/>
              <a:cxnLst/>
              <a:rect l="0" t="0" r="0" b="0"/>
              <a:pathLst>
                <a:path w="357191" h="261939">
                  <a:moveTo>
                    <a:pt x="0" y="0"/>
                  </a:moveTo>
                  <a:lnTo>
                    <a:pt x="0" y="0"/>
                  </a:lnTo>
                  <a:lnTo>
                    <a:pt x="0" y="6321"/>
                  </a:lnTo>
                  <a:lnTo>
                    <a:pt x="1324" y="8182"/>
                  </a:lnTo>
                  <a:lnTo>
                    <a:pt x="3529" y="9424"/>
                  </a:lnTo>
                  <a:lnTo>
                    <a:pt x="10253" y="11416"/>
                  </a:lnTo>
                  <a:lnTo>
                    <a:pt x="12904" y="29497"/>
                  </a:lnTo>
                  <a:lnTo>
                    <a:pt x="19993" y="44312"/>
                  </a:lnTo>
                  <a:lnTo>
                    <a:pt x="24004" y="63547"/>
                  </a:lnTo>
                  <a:lnTo>
                    <a:pt x="47870" y="117396"/>
                  </a:lnTo>
                  <a:lnTo>
                    <a:pt x="63132" y="142381"/>
                  </a:lnTo>
                  <a:lnTo>
                    <a:pt x="110982" y="194254"/>
                  </a:lnTo>
                  <a:lnTo>
                    <a:pt x="119000" y="198782"/>
                  </a:lnTo>
                  <a:lnTo>
                    <a:pt x="134926" y="201691"/>
                  </a:lnTo>
                  <a:lnTo>
                    <a:pt x="146841" y="202194"/>
                  </a:lnTo>
                  <a:lnTo>
                    <a:pt x="154781" y="198784"/>
                  </a:lnTo>
                  <a:lnTo>
                    <a:pt x="158750" y="196023"/>
                  </a:lnTo>
                  <a:lnTo>
                    <a:pt x="170657" y="179495"/>
                  </a:lnTo>
                  <a:lnTo>
                    <a:pt x="184219" y="128348"/>
                  </a:lnTo>
                  <a:lnTo>
                    <a:pt x="196270" y="69552"/>
                  </a:lnTo>
                  <a:lnTo>
                    <a:pt x="202168" y="13188"/>
                  </a:lnTo>
                  <a:lnTo>
                    <a:pt x="202407" y="20"/>
                  </a:lnTo>
                  <a:lnTo>
                    <a:pt x="211913" y="10832"/>
                  </a:lnTo>
                  <a:lnTo>
                    <a:pt x="242155" y="67737"/>
                  </a:lnTo>
                  <a:lnTo>
                    <a:pt x="265475" y="107192"/>
                  </a:lnTo>
                  <a:lnTo>
                    <a:pt x="301136" y="162721"/>
                  </a:lnTo>
                  <a:lnTo>
                    <a:pt x="329379" y="218281"/>
                  </a:lnTo>
                  <a:lnTo>
                    <a:pt x="345035" y="248218"/>
                  </a:lnTo>
                  <a:lnTo>
                    <a:pt x="357190" y="26193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98" name="SMARTInkShape-180"/>
            <p:cNvSpPr/>
            <p:nvPr>
              <p:custDataLst>
                <p:tags r:id="rId6"/>
              </p:custDataLst>
            </p:nvPr>
          </p:nvSpPr>
          <p:spPr>
            <a:xfrm>
              <a:off x="4774406" y="3524250"/>
              <a:ext cx="261940" cy="35720"/>
            </a:xfrm>
            <a:custGeom>
              <a:avLst/>
              <a:gdLst/>
              <a:ahLst/>
              <a:cxnLst/>
              <a:rect l="0" t="0" r="0" b="0"/>
              <a:pathLst>
                <a:path w="261940" h="35720">
                  <a:moveTo>
                    <a:pt x="261939" y="0"/>
                  </a:moveTo>
                  <a:lnTo>
                    <a:pt x="261939" y="0"/>
                  </a:lnTo>
                  <a:lnTo>
                    <a:pt x="204005" y="0"/>
                  </a:lnTo>
                  <a:lnTo>
                    <a:pt x="148290" y="0"/>
                  </a:lnTo>
                  <a:lnTo>
                    <a:pt x="107197" y="1323"/>
                  </a:lnTo>
                  <a:lnTo>
                    <a:pt x="47860" y="11171"/>
                  </a:lnTo>
                  <a:lnTo>
                    <a:pt x="33178" y="12902"/>
                  </a:lnTo>
                  <a:lnTo>
                    <a:pt x="5766" y="24004"/>
                  </a:lnTo>
                  <a:lnTo>
                    <a:pt x="3843" y="26586"/>
                  </a:lnTo>
                  <a:lnTo>
                    <a:pt x="0" y="3571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99" name="SMARTInkShape-181"/>
            <p:cNvSpPr/>
            <p:nvPr>
              <p:custDataLst>
                <p:tags r:id="rId7"/>
              </p:custDataLst>
            </p:nvPr>
          </p:nvSpPr>
          <p:spPr>
            <a:xfrm>
              <a:off x="4869656" y="3393281"/>
              <a:ext cx="119065" cy="392908"/>
            </a:xfrm>
            <a:custGeom>
              <a:avLst/>
              <a:gdLst/>
              <a:ahLst/>
              <a:cxnLst/>
              <a:rect l="0" t="0" r="0" b="0"/>
              <a:pathLst>
                <a:path w="119065" h="392908">
                  <a:moveTo>
                    <a:pt x="0" y="0"/>
                  </a:moveTo>
                  <a:lnTo>
                    <a:pt x="0" y="0"/>
                  </a:lnTo>
                  <a:lnTo>
                    <a:pt x="16572" y="56036"/>
                  </a:lnTo>
                  <a:lnTo>
                    <a:pt x="27988" y="100535"/>
                  </a:lnTo>
                  <a:lnTo>
                    <a:pt x="46070" y="147234"/>
                  </a:lnTo>
                  <a:lnTo>
                    <a:pt x="61863" y="194584"/>
                  </a:lnTo>
                  <a:lnTo>
                    <a:pt x="73705" y="247956"/>
                  </a:lnTo>
                  <a:lnTo>
                    <a:pt x="93031" y="305473"/>
                  </a:lnTo>
                  <a:lnTo>
                    <a:pt x="106334" y="359666"/>
                  </a:lnTo>
                  <a:lnTo>
                    <a:pt x="108114" y="372841"/>
                  </a:lnTo>
                  <a:lnTo>
                    <a:pt x="119064" y="39290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00" name="SMARTInkShape-182"/>
            <p:cNvSpPr/>
            <p:nvPr>
              <p:custDataLst>
                <p:tags r:id="rId8"/>
              </p:custDataLst>
            </p:nvPr>
          </p:nvSpPr>
          <p:spPr>
            <a:xfrm>
              <a:off x="4429175" y="3405337"/>
              <a:ext cx="333158" cy="404198"/>
            </a:xfrm>
            <a:custGeom>
              <a:avLst/>
              <a:gdLst/>
              <a:ahLst/>
              <a:cxnLst/>
              <a:rect l="0" t="0" r="0" b="0"/>
              <a:pathLst>
                <a:path w="333158" h="404198">
                  <a:moveTo>
                    <a:pt x="273794" y="47476"/>
                  </a:moveTo>
                  <a:lnTo>
                    <a:pt x="273794" y="47476"/>
                  </a:lnTo>
                  <a:lnTo>
                    <a:pt x="250865" y="35349"/>
                  </a:lnTo>
                  <a:lnTo>
                    <a:pt x="241130" y="27714"/>
                  </a:lnTo>
                  <a:lnTo>
                    <a:pt x="233700" y="25463"/>
                  </a:lnTo>
                  <a:lnTo>
                    <a:pt x="209969" y="22696"/>
                  </a:lnTo>
                  <a:lnTo>
                    <a:pt x="194175" y="15586"/>
                  </a:lnTo>
                  <a:lnTo>
                    <a:pt x="146106" y="8453"/>
                  </a:lnTo>
                  <a:lnTo>
                    <a:pt x="135023" y="3674"/>
                  </a:lnTo>
                  <a:lnTo>
                    <a:pt x="81527" y="0"/>
                  </a:lnTo>
                  <a:lnTo>
                    <a:pt x="72367" y="3444"/>
                  </a:lnTo>
                  <a:lnTo>
                    <a:pt x="63885" y="8062"/>
                  </a:lnTo>
                  <a:lnTo>
                    <a:pt x="37343" y="17591"/>
                  </a:lnTo>
                  <a:lnTo>
                    <a:pt x="21466" y="28184"/>
                  </a:lnTo>
                  <a:lnTo>
                    <a:pt x="16127" y="35815"/>
                  </a:lnTo>
                  <a:lnTo>
                    <a:pt x="12431" y="43616"/>
                  </a:lnTo>
                  <a:lnTo>
                    <a:pt x="6379" y="51493"/>
                  </a:lnTo>
                  <a:lnTo>
                    <a:pt x="2807" y="62931"/>
                  </a:lnTo>
                  <a:lnTo>
                    <a:pt x="0" y="121082"/>
                  </a:lnTo>
                  <a:lnTo>
                    <a:pt x="3500" y="130019"/>
                  </a:lnTo>
                  <a:lnTo>
                    <a:pt x="21618" y="152233"/>
                  </a:lnTo>
                  <a:lnTo>
                    <a:pt x="41027" y="162341"/>
                  </a:lnTo>
                  <a:lnTo>
                    <a:pt x="54748" y="166617"/>
                  </a:lnTo>
                  <a:lnTo>
                    <a:pt x="67192" y="174352"/>
                  </a:lnTo>
                  <a:lnTo>
                    <a:pt x="79258" y="177232"/>
                  </a:lnTo>
                  <a:lnTo>
                    <a:pt x="136455" y="179758"/>
                  </a:lnTo>
                  <a:lnTo>
                    <a:pt x="174468" y="189246"/>
                  </a:lnTo>
                  <a:lnTo>
                    <a:pt x="195563" y="191347"/>
                  </a:lnTo>
                  <a:lnTo>
                    <a:pt x="250048" y="214454"/>
                  </a:lnTo>
                  <a:lnTo>
                    <a:pt x="306722" y="249890"/>
                  </a:lnTo>
                  <a:lnTo>
                    <a:pt x="314887" y="257822"/>
                  </a:lnTo>
                  <a:lnTo>
                    <a:pt x="329028" y="291137"/>
                  </a:lnTo>
                  <a:lnTo>
                    <a:pt x="333157" y="346810"/>
                  </a:lnTo>
                  <a:lnTo>
                    <a:pt x="329723" y="356020"/>
                  </a:lnTo>
                  <a:lnTo>
                    <a:pt x="316738" y="372712"/>
                  </a:lnTo>
                  <a:lnTo>
                    <a:pt x="299012" y="384760"/>
                  </a:lnTo>
                  <a:lnTo>
                    <a:pt x="261136" y="399359"/>
                  </a:lnTo>
                  <a:lnTo>
                    <a:pt x="202394" y="404197"/>
                  </a:lnTo>
                  <a:lnTo>
                    <a:pt x="151114" y="403299"/>
                  </a:lnTo>
                  <a:lnTo>
                    <a:pt x="98748" y="389962"/>
                  </a:lnTo>
                  <a:lnTo>
                    <a:pt x="88840" y="384900"/>
                  </a:lnTo>
                  <a:lnTo>
                    <a:pt x="75824" y="380728"/>
                  </a:lnTo>
                  <a:lnTo>
                    <a:pt x="67626" y="375063"/>
                  </a:lnTo>
                  <a:lnTo>
                    <a:pt x="63101" y="368136"/>
                  </a:lnTo>
                  <a:lnTo>
                    <a:pt x="59958" y="357177"/>
                  </a:lnTo>
                  <a:lnTo>
                    <a:pt x="59481" y="34513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spTree>
    <p:extLst>
      <p:ext uri="{BB962C8B-B14F-4D97-AF65-F5344CB8AC3E}">
        <p14:creationId xmlns:p14="http://schemas.microsoft.com/office/powerpoint/2010/main" val="34721624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Inheritable traits from parents</a:t>
            </a:r>
            <a:br>
              <a:rPr lang="en-CA" dirty="0" smtClean="0"/>
            </a:br>
            <a:r>
              <a:rPr lang="en-US" sz="2000" b="0" i="0" dirty="0" smtClean="0">
                <a:solidFill>
                  <a:srgbClr val="333333"/>
                </a:solidFill>
                <a:effectLst/>
                <a:latin typeface="Trebuchet MS" panose="020B0603020202020204" pitchFamily="34" charset="0"/>
              </a:rPr>
              <a:t>Observe, collect, and analyze class and/or family data of human traits that may be inherited from parents.</a:t>
            </a:r>
            <a:endParaRPr lang="en-CA" sz="2000" dirty="0"/>
          </a:p>
        </p:txBody>
      </p:sp>
      <p:sp>
        <p:nvSpPr>
          <p:cNvPr id="3" name="Content Placeholder 2"/>
          <p:cNvSpPr>
            <a:spLocks noGrp="1"/>
          </p:cNvSpPr>
          <p:nvPr>
            <p:ph idx="1"/>
          </p:nvPr>
        </p:nvSpPr>
        <p:spPr/>
        <p:txBody>
          <a:bodyPr/>
          <a:lstStyle/>
          <a:p>
            <a:r>
              <a:rPr lang="en-CA" dirty="0" smtClean="0"/>
              <a:t>What are traits that we inherit from our parents?</a:t>
            </a:r>
          </a:p>
          <a:p>
            <a:endParaRPr lang="en-CA" dirty="0"/>
          </a:p>
          <a:p>
            <a:r>
              <a:rPr lang="en-CA" dirty="0" smtClean="0"/>
              <a:t>5 minutes – list as many as you can.</a:t>
            </a:r>
            <a:endParaRPr lang="en-CA" dirty="0"/>
          </a:p>
        </p:txBody>
      </p:sp>
    </p:spTree>
    <p:extLst>
      <p:ext uri="{BB962C8B-B14F-4D97-AF65-F5344CB8AC3E}">
        <p14:creationId xmlns:p14="http://schemas.microsoft.com/office/powerpoint/2010/main" val="21536135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Inheritable traits from parents</a:t>
            </a:r>
            <a:br>
              <a:rPr lang="en-CA" dirty="0" smtClean="0"/>
            </a:br>
            <a:r>
              <a:rPr lang="en-US" sz="2000" b="0" i="0" dirty="0" smtClean="0">
                <a:solidFill>
                  <a:srgbClr val="333333"/>
                </a:solidFill>
                <a:effectLst/>
                <a:latin typeface="Trebuchet MS" panose="020B0603020202020204" pitchFamily="34" charset="0"/>
              </a:rPr>
              <a:t>Observe, collect, and analyze class and/or family data of human traits that may be inherited from parents (e.g., eye </a:t>
            </a:r>
            <a:r>
              <a:rPr lang="en-US" sz="2000" b="0" i="0" dirty="0" err="1" smtClean="0">
                <a:solidFill>
                  <a:srgbClr val="333333"/>
                </a:solidFill>
                <a:effectLst/>
                <a:latin typeface="Trebuchet MS" panose="020B0603020202020204" pitchFamily="34" charset="0"/>
              </a:rPr>
              <a:t>colour</a:t>
            </a:r>
            <a:r>
              <a:rPr lang="en-US" sz="2000" b="0" i="0" dirty="0" smtClean="0">
                <a:solidFill>
                  <a:srgbClr val="333333"/>
                </a:solidFill>
                <a:effectLst/>
                <a:latin typeface="Trebuchet MS" panose="020B0603020202020204" pitchFamily="34" charset="0"/>
              </a:rPr>
              <a:t>, chin shape, ear lobes, and tongue rolling).</a:t>
            </a:r>
            <a:endParaRPr lang="en-CA" sz="2000" dirty="0"/>
          </a:p>
        </p:txBody>
      </p:sp>
      <p:sp>
        <p:nvSpPr>
          <p:cNvPr id="3" name="Content Placeholder 2"/>
          <p:cNvSpPr>
            <a:spLocks noGrp="1"/>
          </p:cNvSpPr>
          <p:nvPr>
            <p:ph idx="1"/>
          </p:nvPr>
        </p:nvSpPr>
        <p:spPr/>
        <p:txBody>
          <a:bodyPr>
            <a:normAutofit fontScale="77500" lnSpcReduction="20000"/>
          </a:bodyPr>
          <a:lstStyle/>
          <a:p>
            <a:r>
              <a:rPr lang="en-CA" dirty="0" smtClean="0"/>
              <a:t>What are traits that we inherit from our parents? </a:t>
            </a:r>
            <a:r>
              <a:rPr lang="en-CA" dirty="0" smtClean="0">
                <a:hlinkClick r:id="rId2"/>
              </a:rPr>
              <a:t>Resource! </a:t>
            </a:r>
            <a:endParaRPr lang="en-CA" dirty="0" smtClean="0"/>
          </a:p>
          <a:p>
            <a:endParaRPr lang="en-CA" dirty="0"/>
          </a:p>
          <a:p>
            <a:r>
              <a:rPr lang="en-CA" dirty="0" smtClean="0"/>
              <a:t>Eye colour</a:t>
            </a:r>
          </a:p>
          <a:p>
            <a:r>
              <a:rPr lang="en-CA" dirty="0" smtClean="0"/>
              <a:t>Chin shape</a:t>
            </a:r>
          </a:p>
          <a:p>
            <a:r>
              <a:rPr lang="en-CA" dirty="0" smtClean="0"/>
              <a:t>Ear lobes</a:t>
            </a:r>
          </a:p>
          <a:p>
            <a:r>
              <a:rPr lang="en-CA" dirty="0" smtClean="0"/>
              <a:t>Tongue rolling</a:t>
            </a:r>
          </a:p>
          <a:p>
            <a:r>
              <a:rPr lang="en-CA" dirty="0" smtClean="0"/>
              <a:t>Handedness</a:t>
            </a:r>
          </a:p>
          <a:p>
            <a:r>
              <a:rPr lang="en-CA" dirty="0" smtClean="0"/>
              <a:t>Hairline</a:t>
            </a:r>
          </a:p>
          <a:p>
            <a:r>
              <a:rPr lang="en-CA" dirty="0" smtClean="0"/>
              <a:t>Chin/cheeks</a:t>
            </a:r>
          </a:p>
          <a:p>
            <a:r>
              <a:rPr lang="en-CA" dirty="0" smtClean="0"/>
              <a:t>Nose</a:t>
            </a:r>
          </a:p>
          <a:p>
            <a:r>
              <a:rPr lang="en-CA" dirty="0" smtClean="0"/>
              <a:t>Thumb</a:t>
            </a:r>
          </a:p>
          <a:p>
            <a:r>
              <a:rPr lang="en-CA" dirty="0" smtClean="0"/>
              <a:t>Blood type</a:t>
            </a:r>
            <a:endParaRPr lang="en-CA" dirty="0"/>
          </a:p>
        </p:txBody>
      </p:sp>
    </p:spTree>
    <p:extLst>
      <p:ext uri="{BB962C8B-B14F-4D97-AF65-F5344CB8AC3E}">
        <p14:creationId xmlns:p14="http://schemas.microsoft.com/office/powerpoint/2010/main" val="31093929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Backtracking!</a:t>
            </a:r>
            <a:endParaRPr lang="en-CA" dirty="0"/>
          </a:p>
        </p:txBody>
      </p:sp>
      <p:sp>
        <p:nvSpPr>
          <p:cNvPr id="3" name="Content Placeholder 2"/>
          <p:cNvSpPr>
            <a:spLocks noGrp="1"/>
          </p:cNvSpPr>
          <p:nvPr>
            <p:ph idx="1"/>
          </p:nvPr>
        </p:nvSpPr>
        <p:spPr/>
        <p:txBody>
          <a:bodyPr/>
          <a:lstStyle/>
          <a:p>
            <a:r>
              <a:rPr lang="en-CA" dirty="0" smtClean="0"/>
              <a:t>AA is the combination of two </a:t>
            </a:r>
            <a:r>
              <a:rPr lang="en-CA" b="1" i="1" dirty="0" smtClean="0"/>
              <a:t>alleles</a:t>
            </a:r>
            <a:r>
              <a:rPr lang="en-CA" dirty="0" smtClean="0"/>
              <a:t> (or </a:t>
            </a:r>
            <a:r>
              <a:rPr lang="en-CA" b="1" i="1" dirty="0" smtClean="0"/>
              <a:t>types of a gene</a:t>
            </a:r>
            <a:r>
              <a:rPr lang="en-CA" dirty="0" smtClean="0"/>
              <a:t> - one from mom, one from dad). These two alleles together represent information for a </a:t>
            </a:r>
            <a:r>
              <a:rPr lang="en-CA" b="1" i="1" dirty="0" smtClean="0"/>
              <a:t>gene</a:t>
            </a:r>
            <a:r>
              <a:rPr lang="en-CA" dirty="0"/>
              <a:t> </a:t>
            </a:r>
            <a:r>
              <a:rPr lang="en-CA" dirty="0" smtClean="0"/>
              <a:t>and are an individual’s </a:t>
            </a:r>
            <a:r>
              <a:rPr lang="en-CA" b="1" i="1" dirty="0" smtClean="0"/>
              <a:t>genotype</a:t>
            </a:r>
            <a:r>
              <a:rPr lang="en-CA" dirty="0" smtClean="0"/>
              <a:t>. Depending on the dominant/recessive nature of the alleles – tells us what will be expressed or seen: </a:t>
            </a:r>
            <a:r>
              <a:rPr lang="en-CA" b="1" i="1" dirty="0" smtClean="0"/>
              <a:t>phenotype</a:t>
            </a:r>
            <a:r>
              <a:rPr lang="en-CA" dirty="0" smtClean="0"/>
              <a:t>.</a:t>
            </a:r>
            <a:endParaRPr lang="en-CA" dirty="0"/>
          </a:p>
        </p:txBody>
      </p:sp>
    </p:spTree>
    <p:extLst>
      <p:ext uri="{BB962C8B-B14F-4D97-AF65-F5344CB8AC3E}">
        <p14:creationId xmlns:p14="http://schemas.microsoft.com/office/powerpoint/2010/main" val="37736027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From Parent to Child – The Ugly Baby Activity</a:t>
            </a:r>
            <a:br>
              <a:rPr lang="en-CA" dirty="0" smtClean="0"/>
            </a:br>
            <a:r>
              <a:rPr lang="en-US" sz="2200" dirty="0"/>
              <a:t>Observe, collect, and analyze class and/or family </a:t>
            </a:r>
            <a:r>
              <a:rPr lang="en-US" sz="2000" dirty="0"/>
              <a:t>data </a:t>
            </a:r>
            <a:r>
              <a:rPr lang="en-US" sz="2000" dirty="0" smtClean="0"/>
              <a:t>of human </a:t>
            </a:r>
            <a:r>
              <a:rPr lang="en-US" sz="2000" dirty="0"/>
              <a:t>traits that may be inherited from parents (e.g., </a:t>
            </a:r>
            <a:r>
              <a:rPr lang="en-US" sz="2000" dirty="0" smtClean="0"/>
              <a:t>eye </a:t>
            </a:r>
            <a:r>
              <a:rPr lang="en-US" sz="2000" dirty="0" err="1" smtClean="0"/>
              <a:t>colour</a:t>
            </a:r>
            <a:r>
              <a:rPr lang="en-US" sz="2000" dirty="0"/>
              <a:t>, chin shape, ear lobes, and tongue rolling).</a:t>
            </a:r>
            <a:endParaRPr lang="en-CA" sz="2000" dirty="0"/>
          </a:p>
        </p:txBody>
      </p:sp>
      <p:sp>
        <p:nvSpPr>
          <p:cNvPr id="3" name="Content Placeholder 2"/>
          <p:cNvSpPr>
            <a:spLocks noGrp="1"/>
          </p:cNvSpPr>
          <p:nvPr>
            <p:ph idx="1"/>
          </p:nvPr>
        </p:nvSpPr>
        <p:spPr/>
        <p:txBody>
          <a:bodyPr/>
          <a:lstStyle/>
          <a:p>
            <a:r>
              <a:rPr lang="en-CA" dirty="0" smtClean="0"/>
              <a:t>Work with a partner (table partner). Complete the activity!</a:t>
            </a:r>
            <a:endParaRPr lang="en-CA" dirty="0"/>
          </a:p>
        </p:txBody>
      </p:sp>
    </p:spTree>
    <p:extLst>
      <p:ext uri="{BB962C8B-B14F-4D97-AF65-F5344CB8AC3E}">
        <p14:creationId xmlns:p14="http://schemas.microsoft.com/office/powerpoint/2010/main" val="33120427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Changing our Genetics</a:t>
            </a:r>
            <a:br>
              <a:rPr lang="en-CA" dirty="0" smtClean="0"/>
            </a:br>
            <a:r>
              <a:rPr lang="en-US" sz="2200" dirty="0"/>
              <a:t>Discuss environmental factors and personal choices that may lead to changes in a cell’s genetic </a:t>
            </a:r>
            <a:r>
              <a:rPr lang="en-US" sz="2200" dirty="0" smtClean="0"/>
              <a:t>information</a:t>
            </a:r>
            <a:endParaRPr lang="en-CA" sz="2200" dirty="0"/>
          </a:p>
        </p:txBody>
      </p:sp>
      <p:sp>
        <p:nvSpPr>
          <p:cNvPr id="3" name="Content Placeholder 2"/>
          <p:cNvSpPr>
            <a:spLocks noGrp="1"/>
          </p:cNvSpPr>
          <p:nvPr>
            <p:ph idx="1"/>
          </p:nvPr>
        </p:nvSpPr>
        <p:spPr>
          <a:xfrm>
            <a:off x="850105" y="1484520"/>
            <a:ext cx="10515600" cy="5032375"/>
          </a:xfrm>
        </p:spPr>
        <p:txBody>
          <a:bodyPr/>
          <a:lstStyle/>
          <a:p>
            <a:r>
              <a:rPr lang="en-CA" dirty="0" smtClean="0"/>
              <a:t>Can our cells genetic information change? How?</a:t>
            </a:r>
            <a:br>
              <a:rPr lang="en-CA" dirty="0" smtClean="0"/>
            </a:br>
            <a:r>
              <a:rPr lang="en-CA" dirty="0" smtClean="0"/>
              <a:t> 	Exposure to things that may damage it. Some genes only activate or become visible at certain ages.</a:t>
            </a:r>
            <a:br>
              <a:rPr lang="en-CA" dirty="0" smtClean="0"/>
            </a:br>
            <a:endParaRPr lang="en-CA" dirty="0" smtClean="0"/>
          </a:p>
          <a:p>
            <a:r>
              <a:rPr lang="en-CA" dirty="0" smtClean="0"/>
              <a:t>Brainstorm a list of things that may change our cells genetic information. </a:t>
            </a:r>
            <a:br>
              <a:rPr lang="en-CA" dirty="0" smtClean="0"/>
            </a:br>
            <a:r>
              <a:rPr lang="en-CA" dirty="0" smtClean="0"/>
              <a:t/>
            </a:r>
            <a:br>
              <a:rPr lang="en-CA" dirty="0" smtClean="0"/>
            </a:br>
            <a:r>
              <a:rPr lang="en-CA" dirty="0" smtClean="0"/>
              <a:t>What is a word to describe this change? </a:t>
            </a:r>
          </a:p>
          <a:p>
            <a:pPr marL="0" indent="0">
              <a:buNone/>
            </a:pPr>
            <a:r>
              <a:rPr lang="en-CA" dirty="0" smtClean="0"/>
              <a:t/>
            </a:r>
            <a:br>
              <a:rPr lang="en-CA" dirty="0" smtClean="0"/>
            </a:br>
            <a:r>
              <a:rPr lang="en-CA" dirty="0" smtClean="0"/>
              <a:t/>
            </a:r>
            <a:br>
              <a:rPr lang="en-CA" dirty="0" smtClean="0"/>
            </a:br>
            <a:r>
              <a:rPr lang="en-CA" dirty="0" smtClean="0"/>
              <a:t>What are the potential effects of this change?</a:t>
            </a:r>
            <a:endParaRPr lang="en-CA" dirty="0"/>
          </a:p>
        </p:txBody>
      </p:sp>
      <p:grpSp>
        <p:nvGrpSpPr>
          <p:cNvPr id="157" name="SMARTInkShape-Group7"/>
          <p:cNvGrpSpPr/>
          <p:nvPr/>
        </p:nvGrpSpPr>
        <p:grpSpPr>
          <a:xfrm>
            <a:off x="3214851" y="3488531"/>
            <a:ext cx="1928500" cy="558837"/>
            <a:chOff x="3214851" y="3488531"/>
            <a:chExt cx="1928500" cy="558837"/>
          </a:xfrm>
        </p:grpSpPr>
        <p:sp>
          <p:nvSpPr>
            <p:cNvPr id="144" name="SMARTInkShape-65"/>
            <p:cNvSpPr/>
            <p:nvPr>
              <p:custDataLst>
                <p:tags r:id="rId103"/>
              </p:custDataLst>
            </p:nvPr>
          </p:nvSpPr>
          <p:spPr>
            <a:xfrm>
              <a:off x="5005810" y="3821906"/>
              <a:ext cx="137541" cy="225462"/>
            </a:xfrm>
            <a:custGeom>
              <a:avLst/>
              <a:gdLst/>
              <a:ahLst/>
              <a:cxnLst/>
              <a:rect l="0" t="0" r="0" b="0"/>
              <a:pathLst>
                <a:path w="137541" h="225462">
                  <a:moveTo>
                    <a:pt x="90065" y="0"/>
                  </a:moveTo>
                  <a:lnTo>
                    <a:pt x="90065" y="0"/>
                  </a:lnTo>
                  <a:lnTo>
                    <a:pt x="107802" y="0"/>
                  </a:lnTo>
                  <a:lnTo>
                    <a:pt x="114705" y="3528"/>
                  </a:lnTo>
                  <a:lnTo>
                    <a:pt x="125136" y="11416"/>
                  </a:lnTo>
                  <a:lnTo>
                    <a:pt x="131912" y="11761"/>
                  </a:lnTo>
                  <a:lnTo>
                    <a:pt x="133838" y="13133"/>
                  </a:lnTo>
                  <a:lnTo>
                    <a:pt x="135122" y="15370"/>
                  </a:lnTo>
                  <a:lnTo>
                    <a:pt x="136929" y="24839"/>
                  </a:lnTo>
                  <a:lnTo>
                    <a:pt x="137540" y="39890"/>
                  </a:lnTo>
                  <a:lnTo>
                    <a:pt x="134096" y="47715"/>
                  </a:lnTo>
                  <a:lnTo>
                    <a:pt x="131324" y="51654"/>
                  </a:lnTo>
                  <a:lnTo>
                    <a:pt x="113048" y="107468"/>
                  </a:lnTo>
                  <a:lnTo>
                    <a:pt x="86048" y="162738"/>
                  </a:lnTo>
                  <a:lnTo>
                    <a:pt x="38960" y="217585"/>
                  </a:lnTo>
                  <a:lnTo>
                    <a:pt x="30751" y="222382"/>
                  </a:lnTo>
                  <a:lnTo>
                    <a:pt x="14701" y="225461"/>
                  </a:lnTo>
                  <a:lnTo>
                    <a:pt x="12041" y="224391"/>
                  </a:lnTo>
                  <a:lnTo>
                    <a:pt x="10268" y="222354"/>
                  </a:lnTo>
                  <a:lnTo>
                    <a:pt x="8298" y="216564"/>
                  </a:lnTo>
                  <a:lnTo>
                    <a:pt x="7422" y="209581"/>
                  </a:lnTo>
                  <a:lnTo>
                    <a:pt x="3504" y="202067"/>
                  </a:lnTo>
                  <a:lnTo>
                    <a:pt x="608" y="198212"/>
                  </a:lnTo>
                  <a:lnTo>
                    <a:pt x="0" y="194318"/>
                  </a:lnTo>
                  <a:lnTo>
                    <a:pt x="918" y="190399"/>
                  </a:lnTo>
                  <a:lnTo>
                    <a:pt x="4142" y="181195"/>
                  </a:lnTo>
                  <a:lnTo>
                    <a:pt x="6720" y="14287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45" name="SMARTInkShape-66"/>
            <p:cNvSpPr/>
            <p:nvPr>
              <p:custDataLst>
                <p:tags r:id="rId104"/>
              </p:custDataLst>
            </p:nvPr>
          </p:nvSpPr>
          <p:spPr>
            <a:xfrm>
              <a:off x="4655344" y="3667335"/>
              <a:ext cx="214313" cy="214104"/>
            </a:xfrm>
            <a:custGeom>
              <a:avLst/>
              <a:gdLst/>
              <a:ahLst/>
              <a:cxnLst/>
              <a:rect l="0" t="0" r="0" b="0"/>
              <a:pathLst>
                <a:path w="214313" h="214104">
                  <a:moveTo>
                    <a:pt x="0" y="130759"/>
                  </a:moveTo>
                  <a:lnTo>
                    <a:pt x="0" y="130759"/>
                  </a:lnTo>
                  <a:lnTo>
                    <a:pt x="11416" y="130759"/>
                  </a:lnTo>
                  <a:lnTo>
                    <a:pt x="18082" y="137079"/>
                  </a:lnTo>
                  <a:lnTo>
                    <a:pt x="19992" y="137618"/>
                  </a:lnTo>
                  <a:lnTo>
                    <a:pt x="21265" y="136655"/>
                  </a:lnTo>
                  <a:lnTo>
                    <a:pt x="23309" y="131923"/>
                  </a:lnTo>
                  <a:lnTo>
                    <a:pt x="25132" y="78885"/>
                  </a:lnTo>
                  <a:lnTo>
                    <a:pt x="33236" y="56522"/>
                  </a:lnTo>
                  <a:lnTo>
                    <a:pt x="35938" y="43525"/>
                  </a:lnTo>
                  <a:lnTo>
                    <a:pt x="44897" y="28770"/>
                  </a:lnTo>
                  <a:lnTo>
                    <a:pt x="63663" y="7886"/>
                  </a:lnTo>
                  <a:lnTo>
                    <a:pt x="71510" y="3388"/>
                  </a:lnTo>
                  <a:lnTo>
                    <a:pt x="87327" y="501"/>
                  </a:lnTo>
                  <a:lnTo>
                    <a:pt x="99223" y="0"/>
                  </a:lnTo>
                  <a:lnTo>
                    <a:pt x="110686" y="6939"/>
                  </a:lnTo>
                  <a:lnTo>
                    <a:pt x="123277" y="18842"/>
                  </a:lnTo>
                  <a:lnTo>
                    <a:pt x="158091" y="71414"/>
                  </a:lnTo>
                  <a:lnTo>
                    <a:pt x="164925" y="79289"/>
                  </a:lnTo>
                  <a:lnTo>
                    <a:pt x="185399" y="136810"/>
                  </a:lnTo>
                  <a:lnTo>
                    <a:pt x="214312" y="21410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46" name="SMARTInkShape-67"/>
            <p:cNvSpPr/>
            <p:nvPr>
              <p:custDataLst>
                <p:tags r:id="rId105"/>
              </p:custDataLst>
            </p:nvPr>
          </p:nvSpPr>
          <p:spPr>
            <a:xfrm>
              <a:off x="4501766" y="3655232"/>
              <a:ext cx="105845" cy="190062"/>
            </a:xfrm>
            <a:custGeom>
              <a:avLst/>
              <a:gdLst/>
              <a:ahLst/>
              <a:cxnLst/>
              <a:rect l="0" t="0" r="0" b="0"/>
              <a:pathLst>
                <a:path w="105845" h="190062">
                  <a:moveTo>
                    <a:pt x="34515" y="11893"/>
                  </a:moveTo>
                  <a:lnTo>
                    <a:pt x="34515" y="11893"/>
                  </a:lnTo>
                  <a:lnTo>
                    <a:pt x="34515" y="477"/>
                  </a:lnTo>
                  <a:lnTo>
                    <a:pt x="23099" y="0"/>
                  </a:lnTo>
                  <a:lnTo>
                    <a:pt x="12401" y="10239"/>
                  </a:lnTo>
                  <a:lnTo>
                    <a:pt x="4885" y="24044"/>
                  </a:lnTo>
                  <a:lnTo>
                    <a:pt x="0" y="52413"/>
                  </a:lnTo>
                  <a:lnTo>
                    <a:pt x="476" y="75639"/>
                  </a:lnTo>
                  <a:lnTo>
                    <a:pt x="19136" y="131222"/>
                  </a:lnTo>
                  <a:lnTo>
                    <a:pt x="38549" y="174124"/>
                  </a:lnTo>
                  <a:lnTo>
                    <a:pt x="46451" y="183214"/>
                  </a:lnTo>
                  <a:lnTo>
                    <a:pt x="54372" y="187255"/>
                  </a:lnTo>
                  <a:lnTo>
                    <a:pt x="74204" y="190061"/>
                  </a:lnTo>
                  <a:lnTo>
                    <a:pt x="82141" y="186770"/>
                  </a:lnTo>
                  <a:lnTo>
                    <a:pt x="86109" y="184040"/>
                  </a:lnTo>
                  <a:lnTo>
                    <a:pt x="88755" y="179574"/>
                  </a:lnTo>
                  <a:lnTo>
                    <a:pt x="104091" y="122747"/>
                  </a:lnTo>
                  <a:lnTo>
                    <a:pt x="105844" y="68762"/>
                  </a:lnTo>
                  <a:lnTo>
                    <a:pt x="104598" y="51821"/>
                  </a:lnTo>
                  <a:lnTo>
                    <a:pt x="96438" y="31955"/>
                  </a:lnTo>
                  <a:lnTo>
                    <a:pt x="85357" y="12720"/>
                  </a:lnTo>
                  <a:lnTo>
                    <a:pt x="84284" y="8476"/>
                  </a:lnTo>
                  <a:lnTo>
                    <a:pt x="82247" y="5646"/>
                  </a:lnTo>
                  <a:lnTo>
                    <a:pt x="79565" y="3759"/>
                  </a:lnTo>
                  <a:lnTo>
                    <a:pt x="70396" y="52"/>
                  </a:lnTo>
                  <a:lnTo>
                    <a:pt x="70234" y="1189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47" name="SMARTInkShape-68"/>
            <p:cNvSpPr/>
            <p:nvPr>
              <p:custDataLst>
                <p:tags r:id="rId106"/>
              </p:custDataLst>
            </p:nvPr>
          </p:nvSpPr>
          <p:spPr>
            <a:xfrm>
              <a:off x="4405313" y="3572365"/>
              <a:ext cx="23813" cy="11417"/>
            </a:xfrm>
            <a:custGeom>
              <a:avLst/>
              <a:gdLst/>
              <a:ahLst/>
              <a:cxnLst/>
              <a:rect l="0" t="0" r="0" b="0"/>
              <a:pathLst>
                <a:path w="23813" h="11417">
                  <a:moveTo>
                    <a:pt x="0" y="11416"/>
                  </a:moveTo>
                  <a:lnTo>
                    <a:pt x="0" y="11416"/>
                  </a:lnTo>
                  <a:lnTo>
                    <a:pt x="11415" y="0"/>
                  </a:lnTo>
                  <a:lnTo>
                    <a:pt x="11863" y="9804"/>
                  </a:lnTo>
                  <a:lnTo>
                    <a:pt x="15414" y="10700"/>
                  </a:lnTo>
                  <a:lnTo>
                    <a:pt x="23812" y="1141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48" name="SMARTInkShape-69"/>
            <p:cNvSpPr/>
            <p:nvPr>
              <p:custDataLst>
                <p:tags r:id="rId107"/>
              </p:custDataLst>
            </p:nvPr>
          </p:nvSpPr>
          <p:spPr>
            <a:xfrm>
              <a:off x="4393406" y="3679031"/>
              <a:ext cx="35720" cy="142876"/>
            </a:xfrm>
            <a:custGeom>
              <a:avLst/>
              <a:gdLst/>
              <a:ahLst/>
              <a:cxnLst/>
              <a:rect l="0" t="0" r="0" b="0"/>
              <a:pathLst>
                <a:path w="35720" h="142876">
                  <a:moveTo>
                    <a:pt x="0" y="0"/>
                  </a:moveTo>
                  <a:lnTo>
                    <a:pt x="0" y="0"/>
                  </a:lnTo>
                  <a:lnTo>
                    <a:pt x="28333" y="28333"/>
                  </a:lnTo>
                  <a:lnTo>
                    <a:pt x="32436" y="39492"/>
                  </a:lnTo>
                  <a:lnTo>
                    <a:pt x="35634" y="96084"/>
                  </a:lnTo>
                  <a:lnTo>
                    <a:pt x="35719" y="14287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49" name="SMARTInkShape-70"/>
            <p:cNvSpPr/>
            <p:nvPr>
              <p:custDataLst>
                <p:tags r:id="rId108"/>
              </p:custDataLst>
            </p:nvPr>
          </p:nvSpPr>
          <p:spPr>
            <a:xfrm>
              <a:off x="4202906" y="3679044"/>
              <a:ext cx="166689" cy="11895"/>
            </a:xfrm>
            <a:custGeom>
              <a:avLst/>
              <a:gdLst/>
              <a:ahLst/>
              <a:cxnLst/>
              <a:rect l="0" t="0" r="0" b="0"/>
              <a:pathLst>
                <a:path w="166689" h="11895">
                  <a:moveTo>
                    <a:pt x="166688" y="11894"/>
                  </a:moveTo>
                  <a:lnTo>
                    <a:pt x="166688" y="11894"/>
                  </a:lnTo>
                  <a:lnTo>
                    <a:pt x="150116" y="11894"/>
                  </a:lnTo>
                  <a:lnTo>
                    <a:pt x="147702" y="10571"/>
                  </a:lnTo>
                  <a:lnTo>
                    <a:pt x="146093" y="8365"/>
                  </a:lnTo>
                  <a:lnTo>
                    <a:pt x="145021" y="5573"/>
                  </a:lnTo>
                  <a:lnTo>
                    <a:pt x="141660" y="3711"/>
                  </a:lnTo>
                  <a:lnTo>
                    <a:pt x="110567" y="314"/>
                  </a:lnTo>
                  <a:lnTo>
                    <a:pt x="57738" y="0"/>
                  </a:lnTo>
                  <a:lnTo>
                    <a:pt x="0" y="118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50" name="SMARTInkShape-71"/>
            <p:cNvSpPr/>
            <p:nvPr>
              <p:custDataLst>
                <p:tags r:id="rId109"/>
              </p:custDataLst>
            </p:nvPr>
          </p:nvSpPr>
          <p:spPr>
            <a:xfrm>
              <a:off x="4238625" y="3488531"/>
              <a:ext cx="95251" cy="392908"/>
            </a:xfrm>
            <a:custGeom>
              <a:avLst/>
              <a:gdLst/>
              <a:ahLst/>
              <a:cxnLst/>
              <a:rect l="0" t="0" r="0" b="0"/>
              <a:pathLst>
                <a:path w="95251" h="392908">
                  <a:moveTo>
                    <a:pt x="0" y="0"/>
                  </a:moveTo>
                  <a:lnTo>
                    <a:pt x="0" y="0"/>
                  </a:lnTo>
                  <a:lnTo>
                    <a:pt x="24123" y="27650"/>
                  </a:lnTo>
                  <a:lnTo>
                    <a:pt x="30565" y="41393"/>
                  </a:lnTo>
                  <a:lnTo>
                    <a:pt x="44772" y="96968"/>
                  </a:lnTo>
                  <a:lnTo>
                    <a:pt x="63647" y="155008"/>
                  </a:lnTo>
                  <a:lnTo>
                    <a:pt x="71222" y="210634"/>
                  </a:lnTo>
                  <a:lnTo>
                    <a:pt x="80557" y="261211"/>
                  </a:lnTo>
                  <a:lnTo>
                    <a:pt x="82977" y="320050"/>
                  </a:lnTo>
                  <a:lnTo>
                    <a:pt x="84558" y="347654"/>
                  </a:lnTo>
                  <a:lnTo>
                    <a:pt x="95250" y="39290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51" name="SMARTInkShape-72"/>
            <p:cNvSpPr/>
            <p:nvPr>
              <p:custDataLst>
                <p:tags r:id="rId110"/>
              </p:custDataLst>
            </p:nvPr>
          </p:nvSpPr>
          <p:spPr>
            <a:xfrm>
              <a:off x="4060092" y="3707910"/>
              <a:ext cx="214253" cy="184673"/>
            </a:xfrm>
            <a:custGeom>
              <a:avLst/>
              <a:gdLst/>
              <a:ahLst/>
              <a:cxnLst/>
              <a:rect l="0" t="0" r="0" b="0"/>
              <a:pathLst>
                <a:path w="214253" h="184673">
                  <a:moveTo>
                    <a:pt x="59471" y="6840"/>
                  </a:moveTo>
                  <a:lnTo>
                    <a:pt x="59471" y="6840"/>
                  </a:lnTo>
                  <a:lnTo>
                    <a:pt x="59471" y="13700"/>
                  </a:lnTo>
                  <a:lnTo>
                    <a:pt x="59471" y="7185"/>
                  </a:lnTo>
                  <a:lnTo>
                    <a:pt x="53150" y="6942"/>
                  </a:lnTo>
                  <a:lnTo>
                    <a:pt x="46519" y="3358"/>
                  </a:lnTo>
                  <a:lnTo>
                    <a:pt x="42899" y="550"/>
                  </a:lnTo>
                  <a:lnTo>
                    <a:pt x="39162" y="0"/>
                  </a:lnTo>
                  <a:lnTo>
                    <a:pt x="15774" y="7388"/>
                  </a:lnTo>
                  <a:lnTo>
                    <a:pt x="7859" y="12816"/>
                  </a:lnTo>
                  <a:lnTo>
                    <a:pt x="3459" y="19638"/>
                  </a:lnTo>
                  <a:lnTo>
                    <a:pt x="982" y="34445"/>
                  </a:lnTo>
                  <a:lnTo>
                    <a:pt x="0" y="92757"/>
                  </a:lnTo>
                  <a:lnTo>
                    <a:pt x="6278" y="120344"/>
                  </a:lnTo>
                  <a:lnTo>
                    <a:pt x="24064" y="157884"/>
                  </a:lnTo>
                  <a:lnTo>
                    <a:pt x="39688" y="176758"/>
                  </a:lnTo>
                  <a:lnTo>
                    <a:pt x="47592" y="181578"/>
                  </a:lnTo>
                  <a:lnTo>
                    <a:pt x="63445" y="184672"/>
                  </a:lnTo>
                  <a:lnTo>
                    <a:pt x="71379" y="181567"/>
                  </a:lnTo>
                  <a:lnTo>
                    <a:pt x="75347" y="178887"/>
                  </a:lnTo>
                  <a:lnTo>
                    <a:pt x="77992" y="174455"/>
                  </a:lnTo>
                  <a:lnTo>
                    <a:pt x="99649" y="117692"/>
                  </a:lnTo>
                  <a:lnTo>
                    <a:pt x="105624" y="86161"/>
                  </a:lnTo>
                  <a:lnTo>
                    <a:pt x="105337" y="62387"/>
                  </a:lnTo>
                  <a:lnTo>
                    <a:pt x="100581" y="46521"/>
                  </a:lnTo>
                  <a:lnTo>
                    <a:pt x="101430" y="45200"/>
                  </a:lnTo>
                  <a:lnTo>
                    <a:pt x="113942" y="60980"/>
                  </a:lnTo>
                  <a:lnTo>
                    <a:pt x="142750" y="114145"/>
                  </a:lnTo>
                  <a:lnTo>
                    <a:pt x="158677" y="139455"/>
                  </a:lnTo>
                  <a:lnTo>
                    <a:pt x="188087" y="171115"/>
                  </a:lnTo>
                  <a:lnTo>
                    <a:pt x="190194" y="169273"/>
                  </a:lnTo>
                  <a:lnTo>
                    <a:pt x="214252" y="13780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52" name="SMARTInkShape-73"/>
            <p:cNvSpPr/>
            <p:nvPr>
              <p:custDataLst>
                <p:tags r:id="rId111"/>
              </p:custDataLst>
            </p:nvPr>
          </p:nvSpPr>
          <p:spPr>
            <a:xfrm>
              <a:off x="3929063" y="3607594"/>
              <a:ext cx="11907" cy="11907"/>
            </a:xfrm>
            <a:custGeom>
              <a:avLst/>
              <a:gdLst/>
              <a:ahLst/>
              <a:cxnLst/>
              <a:rect l="0" t="0" r="0" b="0"/>
              <a:pathLst>
                <a:path w="11907" h="11907">
                  <a:moveTo>
                    <a:pt x="0" y="0"/>
                  </a:moveTo>
                  <a:lnTo>
                    <a:pt x="0" y="0"/>
                  </a:lnTo>
                  <a:lnTo>
                    <a:pt x="10251" y="0"/>
                  </a:lnTo>
                  <a:lnTo>
                    <a:pt x="10803" y="1323"/>
                  </a:lnTo>
                  <a:lnTo>
                    <a:pt x="11906" y="1190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53" name="SMARTInkShape-74"/>
            <p:cNvSpPr/>
            <p:nvPr>
              <p:custDataLst>
                <p:tags r:id="rId112"/>
              </p:custDataLst>
            </p:nvPr>
          </p:nvSpPr>
          <p:spPr>
            <a:xfrm>
              <a:off x="3929063" y="3679031"/>
              <a:ext cx="59532" cy="202408"/>
            </a:xfrm>
            <a:custGeom>
              <a:avLst/>
              <a:gdLst/>
              <a:ahLst/>
              <a:cxnLst/>
              <a:rect l="0" t="0" r="0" b="0"/>
              <a:pathLst>
                <a:path w="59532" h="202408">
                  <a:moveTo>
                    <a:pt x="0" y="0"/>
                  </a:moveTo>
                  <a:lnTo>
                    <a:pt x="0" y="0"/>
                  </a:lnTo>
                  <a:lnTo>
                    <a:pt x="9505" y="10829"/>
                  </a:lnTo>
                  <a:lnTo>
                    <a:pt x="39748" y="67736"/>
                  </a:lnTo>
                  <a:lnTo>
                    <a:pt x="53254" y="125369"/>
                  </a:lnTo>
                  <a:lnTo>
                    <a:pt x="59163" y="182442"/>
                  </a:lnTo>
                  <a:lnTo>
                    <a:pt x="59531" y="20240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54" name="SMARTInkShape-75"/>
            <p:cNvSpPr/>
            <p:nvPr>
              <p:custDataLst>
                <p:tags r:id="rId113"/>
              </p:custDataLst>
            </p:nvPr>
          </p:nvSpPr>
          <p:spPr>
            <a:xfrm>
              <a:off x="3692534" y="3513124"/>
              <a:ext cx="224623" cy="355442"/>
            </a:xfrm>
            <a:custGeom>
              <a:avLst/>
              <a:gdLst/>
              <a:ahLst/>
              <a:cxnLst/>
              <a:rect l="0" t="0" r="0" b="0"/>
              <a:pathLst>
                <a:path w="224623" h="355442">
                  <a:moveTo>
                    <a:pt x="117466" y="201626"/>
                  </a:moveTo>
                  <a:lnTo>
                    <a:pt x="117466" y="201626"/>
                  </a:lnTo>
                  <a:lnTo>
                    <a:pt x="106050" y="201626"/>
                  </a:lnTo>
                  <a:lnTo>
                    <a:pt x="96151" y="193444"/>
                  </a:lnTo>
                  <a:lnTo>
                    <a:pt x="85280" y="189500"/>
                  </a:lnTo>
                  <a:lnTo>
                    <a:pt x="60542" y="170831"/>
                  </a:lnTo>
                  <a:lnTo>
                    <a:pt x="31803" y="166556"/>
                  </a:lnTo>
                  <a:lnTo>
                    <a:pt x="22949" y="169723"/>
                  </a:lnTo>
                  <a:lnTo>
                    <a:pt x="6486" y="182536"/>
                  </a:lnTo>
                  <a:lnTo>
                    <a:pt x="1996" y="190055"/>
                  </a:lnTo>
                  <a:lnTo>
                    <a:pt x="0" y="200452"/>
                  </a:lnTo>
                  <a:lnTo>
                    <a:pt x="200" y="227296"/>
                  </a:lnTo>
                  <a:lnTo>
                    <a:pt x="13130" y="284846"/>
                  </a:lnTo>
                  <a:lnTo>
                    <a:pt x="26742" y="316695"/>
                  </a:lnTo>
                  <a:lnTo>
                    <a:pt x="37898" y="329056"/>
                  </a:lnTo>
                  <a:lnTo>
                    <a:pt x="64801" y="350650"/>
                  </a:lnTo>
                  <a:lnTo>
                    <a:pt x="73334" y="353848"/>
                  </a:lnTo>
                  <a:lnTo>
                    <a:pt x="77461" y="353378"/>
                  </a:lnTo>
                  <a:lnTo>
                    <a:pt x="85575" y="349328"/>
                  </a:lnTo>
                  <a:lnTo>
                    <a:pt x="97580" y="333290"/>
                  </a:lnTo>
                  <a:lnTo>
                    <a:pt x="111180" y="282331"/>
                  </a:lnTo>
                  <a:lnTo>
                    <a:pt x="114901" y="227318"/>
                  </a:lnTo>
                  <a:lnTo>
                    <a:pt x="104269" y="169023"/>
                  </a:lnTo>
                  <a:lnTo>
                    <a:pt x="89430" y="112577"/>
                  </a:lnTo>
                  <a:lnTo>
                    <a:pt x="65577" y="61299"/>
                  </a:lnTo>
                  <a:lnTo>
                    <a:pt x="38413" y="17235"/>
                  </a:lnTo>
                  <a:lnTo>
                    <a:pt x="22926" y="0"/>
                  </a:lnTo>
                  <a:lnTo>
                    <a:pt x="22426" y="5771"/>
                  </a:lnTo>
                  <a:lnTo>
                    <a:pt x="25837" y="12274"/>
                  </a:lnTo>
                  <a:lnTo>
                    <a:pt x="31763" y="22220"/>
                  </a:lnTo>
                  <a:lnTo>
                    <a:pt x="55430" y="76678"/>
                  </a:lnTo>
                  <a:lnTo>
                    <a:pt x="79293" y="128634"/>
                  </a:lnTo>
                  <a:lnTo>
                    <a:pt x="103458" y="183827"/>
                  </a:lnTo>
                  <a:lnTo>
                    <a:pt x="132387" y="236181"/>
                  </a:lnTo>
                  <a:lnTo>
                    <a:pt x="155740" y="284740"/>
                  </a:lnTo>
                  <a:lnTo>
                    <a:pt x="188083" y="339907"/>
                  </a:lnTo>
                  <a:lnTo>
                    <a:pt x="198296" y="353148"/>
                  </a:lnTo>
                  <a:lnTo>
                    <a:pt x="203220" y="354959"/>
                  </a:lnTo>
                  <a:lnTo>
                    <a:pt x="206385" y="355441"/>
                  </a:lnTo>
                  <a:lnTo>
                    <a:pt x="213430" y="352450"/>
                  </a:lnTo>
                  <a:lnTo>
                    <a:pt x="222412" y="346071"/>
                  </a:lnTo>
                  <a:lnTo>
                    <a:pt x="223640" y="341671"/>
                  </a:lnTo>
                  <a:lnTo>
                    <a:pt x="224622" y="33259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55" name="SMARTInkShape-76"/>
            <p:cNvSpPr/>
            <p:nvPr>
              <p:custDataLst>
                <p:tags r:id="rId114"/>
              </p:custDataLst>
            </p:nvPr>
          </p:nvSpPr>
          <p:spPr>
            <a:xfrm>
              <a:off x="3465584" y="3667125"/>
              <a:ext cx="225355" cy="214314"/>
            </a:xfrm>
            <a:custGeom>
              <a:avLst/>
              <a:gdLst/>
              <a:ahLst/>
              <a:cxnLst/>
              <a:rect l="0" t="0" r="0" b="0"/>
              <a:pathLst>
                <a:path w="225355" h="214314">
                  <a:moveTo>
                    <a:pt x="82479" y="0"/>
                  </a:moveTo>
                  <a:lnTo>
                    <a:pt x="82479" y="0"/>
                  </a:lnTo>
                  <a:lnTo>
                    <a:pt x="48426" y="1323"/>
                  </a:lnTo>
                  <a:lnTo>
                    <a:pt x="35153" y="6321"/>
                  </a:lnTo>
                  <a:lnTo>
                    <a:pt x="13923" y="29213"/>
                  </a:lnTo>
                  <a:lnTo>
                    <a:pt x="5707" y="53553"/>
                  </a:lnTo>
                  <a:lnTo>
                    <a:pt x="0" y="108770"/>
                  </a:lnTo>
                  <a:lnTo>
                    <a:pt x="714" y="134240"/>
                  </a:lnTo>
                  <a:lnTo>
                    <a:pt x="15740" y="174533"/>
                  </a:lnTo>
                  <a:lnTo>
                    <a:pt x="27132" y="192090"/>
                  </a:lnTo>
                  <a:lnTo>
                    <a:pt x="34950" y="197821"/>
                  </a:lnTo>
                  <a:lnTo>
                    <a:pt x="42834" y="201692"/>
                  </a:lnTo>
                  <a:lnTo>
                    <a:pt x="50747" y="207821"/>
                  </a:lnTo>
                  <a:lnTo>
                    <a:pt x="54710" y="208662"/>
                  </a:lnTo>
                  <a:lnTo>
                    <a:pt x="58675" y="207900"/>
                  </a:lnTo>
                  <a:lnTo>
                    <a:pt x="70575" y="200506"/>
                  </a:lnTo>
                  <a:lnTo>
                    <a:pt x="74543" y="197171"/>
                  </a:lnTo>
                  <a:lnTo>
                    <a:pt x="78952" y="189937"/>
                  </a:lnTo>
                  <a:lnTo>
                    <a:pt x="98844" y="135863"/>
                  </a:lnTo>
                  <a:lnTo>
                    <a:pt x="105310" y="82420"/>
                  </a:lnTo>
                  <a:lnTo>
                    <a:pt x="104532" y="61767"/>
                  </a:lnTo>
                  <a:lnTo>
                    <a:pt x="94127" y="21815"/>
                  </a:lnTo>
                  <a:lnTo>
                    <a:pt x="91567" y="18512"/>
                  </a:lnTo>
                  <a:lnTo>
                    <a:pt x="84274" y="13211"/>
                  </a:lnTo>
                  <a:lnTo>
                    <a:pt x="84999" y="12776"/>
                  </a:lnTo>
                  <a:lnTo>
                    <a:pt x="89331" y="12293"/>
                  </a:lnTo>
                  <a:lnTo>
                    <a:pt x="91016" y="13487"/>
                  </a:lnTo>
                  <a:lnTo>
                    <a:pt x="118449" y="71844"/>
                  </a:lnTo>
                  <a:lnTo>
                    <a:pt x="151456" y="128522"/>
                  </a:lnTo>
                  <a:lnTo>
                    <a:pt x="185570" y="184868"/>
                  </a:lnTo>
                  <a:lnTo>
                    <a:pt x="211092" y="211896"/>
                  </a:lnTo>
                  <a:lnTo>
                    <a:pt x="215928" y="213238"/>
                  </a:lnTo>
                  <a:lnTo>
                    <a:pt x="225354" y="21431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56" name="SMARTInkShape-77"/>
            <p:cNvSpPr/>
            <p:nvPr>
              <p:custDataLst>
                <p:tags r:id="rId115"/>
              </p:custDataLst>
            </p:nvPr>
          </p:nvSpPr>
          <p:spPr>
            <a:xfrm>
              <a:off x="3214851" y="3608089"/>
              <a:ext cx="214150" cy="309068"/>
            </a:xfrm>
            <a:custGeom>
              <a:avLst/>
              <a:gdLst/>
              <a:ahLst/>
              <a:cxnLst/>
              <a:rect l="0" t="0" r="0" b="0"/>
              <a:pathLst>
                <a:path w="214150" h="309068">
                  <a:moveTo>
                    <a:pt x="71274" y="309067"/>
                  </a:moveTo>
                  <a:lnTo>
                    <a:pt x="71274" y="309067"/>
                  </a:lnTo>
                  <a:lnTo>
                    <a:pt x="63092" y="290056"/>
                  </a:lnTo>
                  <a:lnTo>
                    <a:pt x="59148" y="269774"/>
                  </a:lnTo>
                  <a:lnTo>
                    <a:pt x="35310" y="215510"/>
                  </a:lnTo>
                  <a:lnTo>
                    <a:pt x="17002" y="181212"/>
                  </a:lnTo>
                  <a:lnTo>
                    <a:pt x="9254" y="147699"/>
                  </a:lnTo>
                  <a:lnTo>
                    <a:pt x="4022" y="135483"/>
                  </a:lnTo>
                  <a:lnTo>
                    <a:pt x="0" y="85048"/>
                  </a:lnTo>
                  <a:lnTo>
                    <a:pt x="3437" y="73684"/>
                  </a:lnTo>
                  <a:lnTo>
                    <a:pt x="20154" y="51459"/>
                  </a:lnTo>
                  <a:lnTo>
                    <a:pt x="31727" y="40622"/>
                  </a:lnTo>
                  <a:lnTo>
                    <a:pt x="86294" y="16379"/>
                  </a:lnTo>
                  <a:lnTo>
                    <a:pt x="109568" y="12392"/>
                  </a:lnTo>
                  <a:lnTo>
                    <a:pt x="145697" y="10217"/>
                  </a:lnTo>
                  <a:lnTo>
                    <a:pt x="169841" y="1177"/>
                  </a:lnTo>
                  <a:lnTo>
                    <a:pt x="182206" y="0"/>
                  </a:lnTo>
                  <a:lnTo>
                    <a:pt x="190251" y="3253"/>
                  </a:lnTo>
                  <a:lnTo>
                    <a:pt x="201541" y="10934"/>
                  </a:lnTo>
                  <a:lnTo>
                    <a:pt x="214149" y="1141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166" name="SMARTInkShape-Group8"/>
          <p:cNvGrpSpPr/>
          <p:nvPr/>
        </p:nvGrpSpPr>
        <p:grpSpPr>
          <a:xfrm>
            <a:off x="5358879" y="3393348"/>
            <a:ext cx="2106341" cy="559511"/>
            <a:chOff x="5358879" y="3393348"/>
            <a:chExt cx="2106341" cy="559511"/>
          </a:xfrm>
        </p:grpSpPr>
        <p:sp>
          <p:nvSpPr>
            <p:cNvPr id="158" name="SMARTInkShape-78"/>
            <p:cNvSpPr/>
            <p:nvPr>
              <p:custDataLst>
                <p:tags r:id="rId95"/>
              </p:custDataLst>
            </p:nvPr>
          </p:nvSpPr>
          <p:spPr>
            <a:xfrm>
              <a:off x="7310438" y="3512344"/>
              <a:ext cx="154782" cy="392907"/>
            </a:xfrm>
            <a:custGeom>
              <a:avLst/>
              <a:gdLst/>
              <a:ahLst/>
              <a:cxnLst/>
              <a:rect l="0" t="0" r="0" b="0"/>
              <a:pathLst>
                <a:path w="154782" h="392907">
                  <a:moveTo>
                    <a:pt x="154781" y="0"/>
                  </a:moveTo>
                  <a:lnTo>
                    <a:pt x="154781" y="0"/>
                  </a:lnTo>
                  <a:lnTo>
                    <a:pt x="148460" y="6320"/>
                  </a:lnTo>
                  <a:lnTo>
                    <a:pt x="141830" y="9424"/>
                  </a:lnTo>
                  <a:lnTo>
                    <a:pt x="138209" y="10251"/>
                  </a:lnTo>
                  <a:lnTo>
                    <a:pt x="135795" y="12126"/>
                  </a:lnTo>
                  <a:lnTo>
                    <a:pt x="121828" y="35963"/>
                  </a:lnTo>
                  <a:lnTo>
                    <a:pt x="120905" y="39851"/>
                  </a:lnTo>
                  <a:lnTo>
                    <a:pt x="113288" y="51642"/>
                  </a:lnTo>
                  <a:lnTo>
                    <a:pt x="59525" y="110684"/>
                  </a:lnTo>
                  <a:lnTo>
                    <a:pt x="41009" y="139125"/>
                  </a:lnTo>
                  <a:lnTo>
                    <a:pt x="33235" y="163987"/>
                  </a:lnTo>
                  <a:lnTo>
                    <a:pt x="30094" y="168856"/>
                  </a:lnTo>
                  <a:lnTo>
                    <a:pt x="25674" y="188349"/>
                  </a:lnTo>
                  <a:lnTo>
                    <a:pt x="28167" y="199686"/>
                  </a:lnTo>
                  <a:lnTo>
                    <a:pt x="32362" y="209135"/>
                  </a:lnTo>
                  <a:lnTo>
                    <a:pt x="36047" y="221892"/>
                  </a:lnTo>
                  <a:lnTo>
                    <a:pt x="43606" y="234050"/>
                  </a:lnTo>
                  <a:lnTo>
                    <a:pt x="53416" y="260306"/>
                  </a:lnTo>
                  <a:lnTo>
                    <a:pt x="56777" y="264819"/>
                  </a:lnTo>
                  <a:lnTo>
                    <a:pt x="66506" y="272492"/>
                  </a:lnTo>
                  <a:lnTo>
                    <a:pt x="69245" y="278976"/>
                  </a:lnTo>
                  <a:lnTo>
                    <a:pt x="71245" y="311978"/>
                  </a:lnTo>
                  <a:lnTo>
                    <a:pt x="67824" y="320779"/>
                  </a:lnTo>
                  <a:lnTo>
                    <a:pt x="26145" y="378154"/>
                  </a:lnTo>
                  <a:lnTo>
                    <a:pt x="0" y="39290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59" name="SMARTInkShape-79"/>
            <p:cNvSpPr/>
            <p:nvPr>
              <p:custDataLst>
                <p:tags r:id="rId96"/>
              </p:custDataLst>
            </p:nvPr>
          </p:nvSpPr>
          <p:spPr>
            <a:xfrm>
              <a:off x="6888466" y="3595688"/>
              <a:ext cx="493410" cy="321275"/>
            </a:xfrm>
            <a:custGeom>
              <a:avLst/>
              <a:gdLst/>
              <a:ahLst/>
              <a:cxnLst/>
              <a:rect l="0" t="0" r="0" b="0"/>
              <a:pathLst>
                <a:path w="493410" h="321275">
                  <a:moveTo>
                    <a:pt x="52878" y="0"/>
                  </a:moveTo>
                  <a:lnTo>
                    <a:pt x="52878" y="0"/>
                  </a:lnTo>
                  <a:lnTo>
                    <a:pt x="41117" y="0"/>
                  </a:lnTo>
                  <a:lnTo>
                    <a:pt x="11372" y="29599"/>
                  </a:lnTo>
                  <a:lnTo>
                    <a:pt x="7972" y="36526"/>
                  </a:lnTo>
                  <a:lnTo>
                    <a:pt x="5412" y="63547"/>
                  </a:lnTo>
                  <a:lnTo>
                    <a:pt x="5300" y="75420"/>
                  </a:lnTo>
                  <a:lnTo>
                    <a:pt x="8802" y="83349"/>
                  </a:lnTo>
                  <a:lnTo>
                    <a:pt x="25564" y="110047"/>
                  </a:lnTo>
                  <a:lnTo>
                    <a:pt x="81136" y="149938"/>
                  </a:lnTo>
                  <a:lnTo>
                    <a:pt x="136249" y="178542"/>
                  </a:lnTo>
                  <a:lnTo>
                    <a:pt x="181534" y="206371"/>
                  </a:lnTo>
                  <a:lnTo>
                    <a:pt x="189434" y="214311"/>
                  </a:lnTo>
                  <a:lnTo>
                    <a:pt x="191540" y="218280"/>
                  </a:lnTo>
                  <a:lnTo>
                    <a:pt x="194268" y="220926"/>
                  </a:lnTo>
                  <a:lnTo>
                    <a:pt x="200825" y="223866"/>
                  </a:lnTo>
                  <a:lnTo>
                    <a:pt x="203103" y="227296"/>
                  </a:lnTo>
                  <a:lnTo>
                    <a:pt x="206759" y="248284"/>
                  </a:lnTo>
                  <a:lnTo>
                    <a:pt x="207481" y="259240"/>
                  </a:lnTo>
                  <a:lnTo>
                    <a:pt x="198118" y="279092"/>
                  </a:lnTo>
                  <a:lnTo>
                    <a:pt x="191071" y="288523"/>
                  </a:lnTo>
                  <a:lnTo>
                    <a:pt x="183530" y="293597"/>
                  </a:lnTo>
                  <a:lnTo>
                    <a:pt x="131776" y="316483"/>
                  </a:lnTo>
                  <a:lnTo>
                    <a:pt x="78985" y="321274"/>
                  </a:lnTo>
                  <a:lnTo>
                    <a:pt x="49902" y="320107"/>
                  </a:lnTo>
                  <a:lnTo>
                    <a:pt x="34504" y="311951"/>
                  </a:lnTo>
                  <a:lnTo>
                    <a:pt x="1341" y="281719"/>
                  </a:lnTo>
                  <a:lnTo>
                    <a:pt x="0" y="277771"/>
                  </a:lnTo>
                  <a:lnTo>
                    <a:pt x="427" y="273816"/>
                  </a:lnTo>
                  <a:lnTo>
                    <a:pt x="3823" y="261929"/>
                  </a:lnTo>
                  <a:lnTo>
                    <a:pt x="4300" y="257963"/>
                  </a:lnTo>
                  <a:lnTo>
                    <a:pt x="8357" y="250028"/>
                  </a:lnTo>
                  <a:lnTo>
                    <a:pt x="21742" y="234155"/>
                  </a:lnTo>
                  <a:lnTo>
                    <a:pt x="45857" y="222250"/>
                  </a:lnTo>
                  <a:lnTo>
                    <a:pt x="84025" y="215880"/>
                  </a:lnTo>
                  <a:lnTo>
                    <a:pt x="131486" y="214776"/>
                  </a:lnTo>
                  <a:lnTo>
                    <a:pt x="179651" y="213127"/>
                  </a:lnTo>
                  <a:lnTo>
                    <a:pt x="236277" y="201388"/>
                  </a:lnTo>
                  <a:lnTo>
                    <a:pt x="261559" y="190198"/>
                  </a:lnTo>
                  <a:lnTo>
                    <a:pt x="318196" y="150807"/>
                  </a:lnTo>
                  <a:lnTo>
                    <a:pt x="333220" y="134936"/>
                  </a:lnTo>
                  <a:lnTo>
                    <a:pt x="347736" y="97732"/>
                  </a:lnTo>
                  <a:lnTo>
                    <a:pt x="348667" y="92936"/>
                  </a:lnTo>
                  <a:lnTo>
                    <a:pt x="346178" y="80551"/>
                  </a:lnTo>
                  <a:lnTo>
                    <a:pt x="335763" y="48424"/>
                  </a:lnTo>
                  <a:lnTo>
                    <a:pt x="310679" y="19890"/>
                  </a:lnTo>
                  <a:lnTo>
                    <a:pt x="302835" y="15454"/>
                  </a:lnTo>
                  <a:lnTo>
                    <a:pt x="287019" y="12606"/>
                  </a:lnTo>
                  <a:lnTo>
                    <a:pt x="275123" y="12113"/>
                  </a:lnTo>
                  <a:lnTo>
                    <a:pt x="267189" y="15526"/>
                  </a:lnTo>
                  <a:lnTo>
                    <a:pt x="251315" y="28496"/>
                  </a:lnTo>
                  <a:lnTo>
                    <a:pt x="246905" y="36036"/>
                  </a:lnTo>
                  <a:lnTo>
                    <a:pt x="232713" y="79607"/>
                  </a:lnTo>
                  <a:lnTo>
                    <a:pt x="231636" y="115647"/>
                  </a:lnTo>
                  <a:lnTo>
                    <a:pt x="237841" y="139069"/>
                  </a:lnTo>
                  <a:lnTo>
                    <a:pt x="267284" y="187714"/>
                  </a:lnTo>
                  <a:lnTo>
                    <a:pt x="276493" y="197199"/>
                  </a:lnTo>
                  <a:lnTo>
                    <a:pt x="311549" y="218118"/>
                  </a:lnTo>
                  <a:lnTo>
                    <a:pt x="334867" y="223818"/>
                  </a:lnTo>
                  <a:lnTo>
                    <a:pt x="392553" y="226007"/>
                  </a:lnTo>
                  <a:lnTo>
                    <a:pt x="451922" y="199376"/>
                  </a:lnTo>
                  <a:lnTo>
                    <a:pt x="468752" y="189607"/>
                  </a:lnTo>
                  <a:lnTo>
                    <a:pt x="493409" y="16668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60" name="SMARTInkShape-80"/>
            <p:cNvSpPr/>
            <p:nvPr>
              <p:custDataLst>
                <p:tags r:id="rId97"/>
              </p:custDataLst>
            </p:nvPr>
          </p:nvSpPr>
          <p:spPr>
            <a:xfrm>
              <a:off x="6577673" y="3655219"/>
              <a:ext cx="339859" cy="260647"/>
            </a:xfrm>
            <a:custGeom>
              <a:avLst/>
              <a:gdLst/>
              <a:ahLst/>
              <a:cxnLst/>
              <a:rect l="0" t="0" r="0" b="0"/>
              <a:pathLst>
                <a:path w="339859" h="260647">
                  <a:moveTo>
                    <a:pt x="113640" y="0"/>
                  </a:moveTo>
                  <a:lnTo>
                    <a:pt x="113640" y="0"/>
                  </a:lnTo>
                  <a:lnTo>
                    <a:pt x="73891" y="0"/>
                  </a:lnTo>
                  <a:lnTo>
                    <a:pt x="65987" y="3528"/>
                  </a:lnTo>
                  <a:lnTo>
                    <a:pt x="37985" y="18985"/>
                  </a:lnTo>
                  <a:lnTo>
                    <a:pt x="27980" y="21667"/>
                  </a:lnTo>
                  <a:lnTo>
                    <a:pt x="24783" y="25028"/>
                  </a:lnTo>
                  <a:lnTo>
                    <a:pt x="10768" y="57444"/>
                  </a:lnTo>
                  <a:lnTo>
                    <a:pt x="0" y="110419"/>
                  </a:lnTo>
                  <a:lnTo>
                    <a:pt x="5297" y="134728"/>
                  </a:lnTo>
                  <a:lnTo>
                    <a:pt x="33986" y="194015"/>
                  </a:lnTo>
                  <a:lnTo>
                    <a:pt x="75823" y="247226"/>
                  </a:lnTo>
                  <a:lnTo>
                    <a:pt x="90658" y="255399"/>
                  </a:lnTo>
                  <a:lnTo>
                    <a:pt x="121741" y="260646"/>
                  </a:lnTo>
                  <a:lnTo>
                    <a:pt x="128301" y="258430"/>
                  </a:lnTo>
                  <a:lnTo>
                    <a:pt x="152645" y="235001"/>
                  </a:lnTo>
                  <a:lnTo>
                    <a:pt x="177080" y="193846"/>
                  </a:lnTo>
                  <a:lnTo>
                    <a:pt x="182707" y="170472"/>
                  </a:lnTo>
                  <a:lnTo>
                    <a:pt x="183286" y="137546"/>
                  </a:lnTo>
                  <a:lnTo>
                    <a:pt x="164728" y="80475"/>
                  </a:lnTo>
                  <a:lnTo>
                    <a:pt x="145323" y="46153"/>
                  </a:lnTo>
                  <a:lnTo>
                    <a:pt x="125752" y="24038"/>
                  </a:lnTo>
                  <a:lnTo>
                    <a:pt x="131928" y="30199"/>
                  </a:lnTo>
                  <a:lnTo>
                    <a:pt x="134997" y="36794"/>
                  </a:lnTo>
                  <a:lnTo>
                    <a:pt x="143287" y="58126"/>
                  </a:lnTo>
                  <a:lnTo>
                    <a:pt x="188297" y="112598"/>
                  </a:lnTo>
                  <a:lnTo>
                    <a:pt x="225918" y="169566"/>
                  </a:lnTo>
                  <a:lnTo>
                    <a:pt x="281989" y="227793"/>
                  </a:lnTo>
                  <a:lnTo>
                    <a:pt x="299715" y="244266"/>
                  </a:lnTo>
                  <a:lnTo>
                    <a:pt x="307906" y="247469"/>
                  </a:lnTo>
                  <a:lnTo>
                    <a:pt x="311942" y="247000"/>
                  </a:lnTo>
                  <a:lnTo>
                    <a:pt x="325582" y="239555"/>
                  </a:lnTo>
                  <a:lnTo>
                    <a:pt x="339858" y="22621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61" name="SMARTInkShape-81"/>
            <p:cNvSpPr/>
            <p:nvPr>
              <p:custDataLst>
                <p:tags r:id="rId98"/>
              </p:custDataLst>
            </p:nvPr>
          </p:nvSpPr>
          <p:spPr>
            <a:xfrm>
              <a:off x="6300268" y="3679036"/>
              <a:ext cx="367233" cy="248322"/>
            </a:xfrm>
            <a:custGeom>
              <a:avLst/>
              <a:gdLst/>
              <a:ahLst/>
              <a:cxnLst/>
              <a:rect l="0" t="0" r="0" b="0"/>
              <a:pathLst>
                <a:path w="367233" h="248322">
                  <a:moveTo>
                    <a:pt x="10045" y="95245"/>
                  </a:moveTo>
                  <a:lnTo>
                    <a:pt x="10045" y="95245"/>
                  </a:lnTo>
                  <a:lnTo>
                    <a:pt x="20296" y="95245"/>
                  </a:lnTo>
                  <a:lnTo>
                    <a:pt x="31128" y="87063"/>
                  </a:lnTo>
                  <a:lnTo>
                    <a:pt x="42162" y="84442"/>
                  </a:lnTo>
                  <a:lnTo>
                    <a:pt x="55366" y="83484"/>
                  </a:lnTo>
                  <a:lnTo>
                    <a:pt x="66719" y="75185"/>
                  </a:lnTo>
                  <a:lnTo>
                    <a:pt x="77843" y="72545"/>
                  </a:lnTo>
                  <a:lnTo>
                    <a:pt x="97401" y="71579"/>
                  </a:lnTo>
                  <a:lnTo>
                    <a:pt x="105314" y="67970"/>
                  </a:lnTo>
                  <a:lnTo>
                    <a:pt x="122826" y="53700"/>
                  </a:lnTo>
                  <a:lnTo>
                    <a:pt x="126315" y="46795"/>
                  </a:lnTo>
                  <a:lnTo>
                    <a:pt x="128862" y="23735"/>
                  </a:lnTo>
                  <a:lnTo>
                    <a:pt x="128943" y="19791"/>
                  </a:lnTo>
                  <a:lnTo>
                    <a:pt x="127675" y="17161"/>
                  </a:lnTo>
                  <a:lnTo>
                    <a:pt x="125506" y="15407"/>
                  </a:lnTo>
                  <a:lnTo>
                    <a:pt x="122738" y="14239"/>
                  </a:lnTo>
                  <a:lnTo>
                    <a:pt x="120892" y="12137"/>
                  </a:lnTo>
                  <a:lnTo>
                    <a:pt x="118841" y="6274"/>
                  </a:lnTo>
                  <a:lnTo>
                    <a:pt x="116972" y="4181"/>
                  </a:lnTo>
                  <a:lnTo>
                    <a:pt x="111367" y="1855"/>
                  </a:lnTo>
                  <a:lnTo>
                    <a:pt x="54177" y="10"/>
                  </a:lnTo>
                  <a:lnTo>
                    <a:pt x="41936" y="0"/>
                  </a:lnTo>
                  <a:lnTo>
                    <a:pt x="33921" y="3525"/>
                  </a:lnTo>
                  <a:lnTo>
                    <a:pt x="25947" y="8179"/>
                  </a:lnTo>
                  <a:lnTo>
                    <a:pt x="17994" y="10247"/>
                  </a:lnTo>
                  <a:lnTo>
                    <a:pt x="15345" y="12122"/>
                  </a:lnTo>
                  <a:lnTo>
                    <a:pt x="13578" y="14694"/>
                  </a:lnTo>
                  <a:lnTo>
                    <a:pt x="10292" y="21080"/>
                  </a:lnTo>
                  <a:lnTo>
                    <a:pt x="4422" y="28328"/>
                  </a:lnTo>
                  <a:lnTo>
                    <a:pt x="930" y="39487"/>
                  </a:lnTo>
                  <a:lnTo>
                    <a:pt x="0" y="46167"/>
                  </a:lnTo>
                  <a:lnTo>
                    <a:pt x="5011" y="68209"/>
                  </a:lnTo>
                  <a:lnTo>
                    <a:pt x="31381" y="123070"/>
                  </a:lnTo>
                  <a:lnTo>
                    <a:pt x="81802" y="178592"/>
                  </a:lnTo>
                  <a:lnTo>
                    <a:pt x="137063" y="227831"/>
                  </a:lnTo>
                  <a:lnTo>
                    <a:pt x="160862" y="241392"/>
                  </a:lnTo>
                  <a:lnTo>
                    <a:pt x="200790" y="248321"/>
                  </a:lnTo>
                  <a:lnTo>
                    <a:pt x="228546" y="248198"/>
                  </a:lnTo>
                  <a:lnTo>
                    <a:pt x="286657" y="229674"/>
                  </a:lnTo>
                  <a:lnTo>
                    <a:pt x="338669" y="204734"/>
                  </a:lnTo>
                  <a:lnTo>
                    <a:pt x="367232" y="17858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62" name="SMARTInkShape-82"/>
            <p:cNvSpPr/>
            <p:nvPr>
              <p:custDataLst>
                <p:tags r:id="rId99"/>
              </p:custDataLst>
            </p:nvPr>
          </p:nvSpPr>
          <p:spPr>
            <a:xfrm>
              <a:off x="6037021" y="3607739"/>
              <a:ext cx="237507" cy="345120"/>
            </a:xfrm>
            <a:custGeom>
              <a:avLst/>
              <a:gdLst/>
              <a:ahLst/>
              <a:cxnLst/>
              <a:rect l="0" t="0" r="0" b="0"/>
              <a:pathLst>
                <a:path w="237507" h="345120">
                  <a:moveTo>
                    <a:pt x="94699" y="11761"/>
                  </a:moveTo>
                  <a:lnTo>
                    <a:pt x="94699" y="11761"/>
                  </a:lnTo>
                  <a:lnTo>
                    <a:pt x="104949" y="11761"/>
                  </a:lnTo>
                  <a:lnTo>
                    <a:pt x="105501" y="10438"/>
                  </a:lnTo>
                  <a:lnTo>
                    <a:pt x="106459" y="1510"/>
                  </a:lnTo>
                  <a:lnTo>
                    <a:pt x="105184" y="958"/>
                  </a:lnTo>
                  <a:lnTo>
                    <a:pt x="90020" y="0"/>
                  </a:lnTo>
                  <a:lnTo>
                    <a:pt x="82476" y="3447"/>
                  </a:lnTo>
                  <a:lnTo>
                    <a:pt x="74714" y="8066"/>
                  </a:lnTo>
                  <a:lnTo>
                    <a:pt x="62906" y="11989"/>
                  </a:lnTo>
                  <a:lnTo>
                    <a:pt x="51029" y="19619"/>
                  </a:lnTo>
                  <a:lnTo>
                    <a:pt x="39131" y="23791"/>
                  </a:lnTo>
                  <a:lnTo>
                    <a:pt x="19292" y="40081"/>
                  </a:lnTo>
                  <a:lnTo>
                    <a:pt x="14882" y="47719"/>
                  </a:lnTo>
                  <a:lnTo>
                    <a:pt x="11599" y="55524"/>
                  </a:lnTo>
                  <a:lnTo>
                    <a:pt x="3637" y="67355"/>
                  </a:lnTo>
                  <a:lnTo>
                    <a:pt x="689" y="79239"/>
                  </a:lnTo>
                  <a:lnTo>
                    <a:pt x="0" y="87171"/>
                  </a:lnTo>
                  <a:lnTo>
                    <a:pt x="3221" y="95107"/>
                  </a:lnTo>
                  <a:lnTo>
                    <a:pt x="32668" y="135037"/>
                  </a:lnTo>
                  <a:lnTo>
                    <a:pt x="90941" y="176687"/>
                  </a:lnTo>
                  <a:lnTo>
                    <a:pt x="148624" y="205727"/>
                  </a:lnTo>
                  <a:lnTo>
                    <a:pt x="204404" y="233982"/>
                  </a:lnTo>
                  <a:lnTo>
                    <a:pt x="235011" y="259439"/>
                  </a:lnTo>
                  <a:lnTo>
                    <a:pt x="236434" y="264274"/>
                  </a:lnTo>
                  <a:lnTo>
                    <a:pt x="237506" y="289719"/>
                  </a:lnTo>
                  <a:lnTo>
                    <a:pt x="234016" y="297575"/>
                  </a:lnTo>
                  <a:lnTo>
                    <a:pt x="220995" y="313399"/>
                  </a:lnTo>
                  <a:lnTo>
                    <a:pt x="213447" y="317801"/>
                  </a:lnTo>
                  <a:lnTo>
                    <a:pt x="157439" y="341826"/>
                  </a:lnTo>
                  <a:lnTo>
                    <a:pt x="97999" y="345050"/>
                  </a:lnTo>
                  <a:lnTo>
                    <a:pt x="85795" y="345119"/>
                  </a:lnTo>
                  <a:lnTo>
                    <a:pt x="84794" y="343802"/>
                  </a:lnTo>
                  <a:lnTo>
                    <a:pt x="82792" y="33323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63" name="SMARTInkShape-83"/>
            <p:cNvSpPr/>
            <p:nvPr>
              <p:custDataLst>
                <p:tags r:id="rId100"/>
              </p:custDataLst>
            </p:nvPr>
          </p:nvSpPr>
          <p:spPr>
            <a:xfrm>
              <a:off x="5822647" y="3524250"/>
              <a:ext cx="59042" cy="47626"/>
            </a:xfrm>
            <a:custGeom>
              <a:avLst/>
              <a:gdLst/>
              <a:ahLst/>
              <a:cxnLst/>
              <a:rect l="0" t="0" r="0" b="0"/>
              <a:pathLst>
                <a:path w="59042" h="47626">
                  <a:moveTo>
                    <a:pt x="11416" y="47625"/>
                  </a:moveTo>
                  <a:lnTo>
                    <a:pt x="11416" y="47625"/>
                  </a:lnTo>
                  <a:lnTo>
                    <a:pt x="1164" y="37374"/>
                  </a:lnTo>
                  <a:lnTo>
                    <a:pt x="0" y="29888"/>
                  </a:lnTo>
                  <a:lnTo>
                    <a:pt x="3255" y="22985"/>
                  </a:lnTo>
                  <a:lnTo>
                    <a:pt x="7789" y="15508"/>
                  </a:lnTo>
                  <a:lnTo>
                    <a:pt x="9803" y="7774"/>
                  </a:lnTo>
                  <a:lnTo>
                    <a:pt x="11664" y="5183"/>
                  </a:lnTo>
                  <a:lnTo>
                    <a:pt x="14227" y="3455"/>
                  </a:lnTo>
                  <a:lnTo>
                    <a:pt x="21925" y="1536"/>
                  </a:lnTo>
                  <a:lnTo>
                    <a:pt x="59041"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64" name="SMARTInkShape-84"/>
            <p:cNvSpPr/>
            <p:nvPr>
              <p:custDataLst>
                <p:tags r:id="rId101"/>
              </p:custDataLst>
            </p:nvPr>
          </p:nvSpPr>
          <p:spPr>
            <a:xfrm>
              <a:off x="5881688" y="3690938"/>
              <a:ext cx="130968" cy="226219"/>
            </a:xfrm>
            <a:custGeom>
              <a:avLst/>
              <a:gdLst/>
              <a:ahLst/>
              <a:cxnLst/>
              <a:rect l="0" t="0" r="0" b="0"/>
              <a:pathLst>
                <a:path w="130968" h="226219">
                  <a:moveTo>
                    <a:pt x="0" y="0"/>
                  </a:moveTo>
                  <a:lnTo>
                    <a:pt x="0" y="0"/>
                  </a:lnTo>
                  <a:lnTo>
                    <a:pt x="16571" y="26823"/>
                  </a:lnTo>
                  <a:lnTo>
                    <a:pt x="43697" y="65011"/>
                  </a:lnTo>
                  <a:lnTo>
                    <a:pt x="67471" y="119439"/>
                  </a:lnTo>
                  <a:lnTo>
                    <a:pt x="91281" y="177200"/>
                  </a:lnTo>
                  <a:lnTo>
                    <a:pt x="116710" y="211596"/>
                  </a:lnTo>
                  <a:lnTo>
                    <a:pt x="130967" y="22621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65" name="SMARTInkShape-85"/>
            <p:cNvSpPr/>
            <p:nvPr>
              <p:custDataLst>
                <p:tags r:id="rId102"/>
              </p:custDataLst>
            </p:nvPr>
          </p:nvSpPr>
          <p:spPr>
            <a:xfrm>
              <a:off x="5358879" y="3393348"/>
              <a:ext cx="510902" cy="545587"/>
            </a:xfrm>
            <a:custGeom>
              <a:avLst/>
              <a:gdLst/>
              <a:ahLst/>
              <a:cxnLst/>
              <a:rect l="0" t="0" r="0" b="0"/>
              <a:pathLst>
                <a:path w="510902" h="545587">
                  <a:moveTo>
                    <a:pt x="320401" y="464277"/>
                  </a:moveTo>
                  <a:lnTo>
                    <a:pt x="320401" y="464277"/>
                  </a:lnTo>
                  <a:lnTo>
                    <a:pt x="320401" y="454026"/>
                  </a:lnTo>
                  <a:lnTo>
                    <a:pt x="328585" y="443192"/>
                  </a:lnTo>
                  <a:lnTo>
                    <a:pt x="330654" y="435945"/>
                  </a:lnTo>
                  <a:lnTo>
                    <a:pt x="329882" y="433482"/>
                  </a:lnTo>
                  <a:lnTo>
                    <a:pt x="328045" y="431841"/>
                  </a:lnTo>
                  <a:lnTo>
                    <a:pt x="325498" y="430747"/>
                  </a:lnTo>
                  <a:lnTo>
                    <a:pt x="323799" y="428694"/>
                  </a:lnTo>
                  <a:lnTo>
                    <a:pt x="308208" y="399538"/>
                  </a:lnTo>
                  <a:lnTo>
                    <a:pt x="258146" y="343102"/>
                  </a:lnTo>
                  <a:lnTo>
                    <a:pt x="204525" y="308000"/>
                  </a:lnTo>
                  <a:lnTo>
                    <a:pt x="148548" y="282563"/>
                  </a:lnTo>
                  <a:lnTo>
                    <a:pt x="93556" y="264696"/>
                  </a:lnTo>
                  <a:lnTo>
                    <a:pt x="85827" y="263754"/>
                  </a:lnTo>
                  <a:lnTo>
                    <a:pt x="73713" y="266236"/>
                  </a:lnTo>
                  <a:lnTo>
                    <a:pt x="62596" y="270425"/>
                  </a:lnTo>
                  <a:lnTo>
                    <a:pt x="42785" y="274107"/>
                  </a:lnTo>
                  <a:lnTo>
                    <a:pt x="27949" y="282988"/>
                  </a:lnTo>
                  <a:lnTo>
                    <a:pt x="7034" y="301726"/>
                  </a:lnTo>
                  <a:lnTo>
                    <a:pt x="2533" y="309571"/>
                  </a:lnTo>
                  <a:lnTo>
                    <a:pt x="0" y="324952"/>
                  </a:lnTo>
                  <a:lnTo>
                    <a:pt x="730" y="338855"/>
                  </a:lnTo>
                  <a:lnTo>
                    <a:pt x="15568" y="377172"/>
                  </a:lnTo>
                  <a:lnTo>
                    <a:pt x="55260" y="430928"/>
                  </a:lnTo>
                  <a:lnTo>
                    <a:pt x="108509" y="479701"/>
                  </a:lnTo>
                  <a:lnTo>
                    <a:pt x="167488" y="521106"/>
                  </a:lnTo>
                  <a:lnTo>
                    <a:pt x="220649" y="540753"/>
                  </a:lnTo>
                  <a:lnTo>
                    <a:pt x="244838" y="545586"/>
                  </a:lnTo>
                  <a:lnTo>
                    <a:pt x="268762" y="540697"/>
                  </a:lnTo>
                  <a:lnTo>
                    <a:pt x="306178" y="519580"/>
                  </a:lnTo>
                  <a:lnTo>
                    <a:pt x="317608" y="508259"/>
                  </a:lnTo>
                  <a:lnTo>
                    <a:pt x="339879" y="470412"/>
                  </a:lnTo>
                  <a:lnTo>
                    <a:pt x="360041" y="415892"/>
                  </a:lnTo>
                  <a:lnTo>
                    <a:pt x="358267" y="359371"/>
                  </a:lnTo>
                  <a:lnTo>
                    <a:pt x="355434" y="312955"/>
                  </a:lnTo>
                  <a:lnTo>
                    <a:pt x="346804" y="267012"/>
                  </a:lnTo>
                  <a:lnTo>
                    <a:pt x="332036" y="211734"/>
                  </a:lnTo>
                  <a:lnTo>
                    <a:pt x="316380" y="156570"/>
                  </a:lnTo>
                  <a:lnTo>
                    <a:pt x="287159" y="98956"/>
                  </a:lnTo>
                  <a:lnTo>
                    <a:pt x="266488" y="55992"/>
                  </a:lnTo>
                  <a:lnTo>
                    <a:pt x="258453" y="27371"/>
                  </a:lnTo>
                  <a:lnTo>
                    <a:pt x="237116" y="0"/>
                  </a:lnTo>
                  <a:lnTo>
                    <a:pt x="238385" y="29751"/>
                  </a:lnTo>
                  <a:lnTo>
                    <a:pt x="261181" y="83396"/>
                  </a:lnTo>
                  <a:lnTo>
                    <a:pt x="282078" y="140668"/>
                  </a:lnTo>
                  <a:lnTo>
                    <a:pt x="306021" y="190011"/>
                  </a:lnTo>
                  <a:lnTo>
                    <a:pt x="323882" y="237975"/>
                  </a:lnTo>
                  <a:lnTo>
                    <a:pt x="349655" y="293849"/>
                  </a:lnTo>
                  <a:lnTo>
                    <a:pt x="376696" y="344476"/>
                  </a:lnTo>
                  <a:lnTo>
                    <a:pt x="407533" y="403326"/>
                  </a:lnTo>
                  <a:lnTo>
                    <a:pt x="443314" y="455867"/>
                  </a:lnTo>
                  <a:lnTo>
                    <a:pt x="468741" y="492998"/>
                  </a:lnTo>
                  <a:lnTo>
                    <a:pt x="475848" y="496885"/>
                  </a:lnTo>
                  <a:lnTo>
                    <a:pt x="479596" y="497922"/>
                  </a:lnTo>
                  <a:lnTo>
                    <a:pt x="483417" y="497290"/>
                  </a:lnTo>
                  <a:lnTo>
                    <a:pt x="491190" y="493061"/>
                  </a:lnTo>
                  <a:lnTo>
                    <a:pt x="493792" y="490081"/>
                  </a:lnTo>
                  <a:lnTo>
                    <a:pt x="499862" y="476255"/>
                  </a:lnTo>
                  <a:lnTo>
                    <a:pt x="510901" y="46427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173" name="SMARTInkShape-Group9"/>
          <p:cNvGrpSpPr/>
          <p:nvPr/>
        </p:nvGrpSpPr>
        <p:grpSpPr>
          <a:xfrm>
            <a:off x="3143250" y="3964781"/>
            <a:ext cx="1500189" cy="320641"/>
            <a:chOff x="3143250" y="3964781"/>
            <a:chExt cx="1500189" cy="320641"/>
          </a:xfrm>
        </p:grpSpPr>
        <p:sp>
          <p:nvSpPr>
            <p:cNvPr id="167" name="SMARTInkShape-86"/>
            <p:cNvSpPr/>
            <p:nvPr>
              <p:custDataLst>
                <p:tags r:id="rId89"/>
              </p:custDataLst>
            </p:nvPr>
          </p:nvSpPr>
          <p:spPr>
            <a:xfrm>
              <a:off x="4560094" y="3964781"/>
              <a:ext cx="83345" cy="190501"/>
            </a:xfrm>
            <a:custGeom>
              <a:avLst/>
              <a:gdLst/>
              <a:ahLst/>
              <a:cxnLst/>
              <a:rect l="0" t="0" r="0" b="0"/>
              <a:pathLst>
                <a:path w="83345" h="190501">
                  <a:moveTo>
                    <a:pt x="83344" y="0"/>
                  </a:moveTo>
                  <a:lnTo>
                    <a:pt x="83344" y="0"/>
                  </a:lnTo>
                  <a:lnTo>
                    <a:pt x="66772" y="0"/>
                  </a:lnTo>
                  <a:lnTo>
                    <a:pt x="64358" y="1323"/>
                  </a:lnTo>
                  <a:lnTo>
                    <a:pt x="62749" y="3528"/>
                  </a:lnTo>
                  <a:lnTo>
                    <a:pt x="59639" y="9506"/>
                  </a:lnTo>
                  <a:lnTo>
                    <a:pt x="53846" y="16572"/>
                  </a:lnTo>
                  <a:lnTo>
                    <a:pt x="46862" y="20595"/>
                  </a:lnTo>
                  <a:lnTo>
                    <a:pt x="43148" y="21667"/>
                  </a:lnTo>
                  <a:lnTo>
                    <a:pt x="40671" y="23705"/>
                  </a:lnTo>
                  <a:lnTo>
                    <a:pt x="37920" y="29498"/>
                  </a:lnTo>
                  <a:lnTo>
                    <a:pt x="35776" y="69865"/>
                  </a:lnTo>
                  <a:lnTo>
                    <a:pt x="39271" y="80881"/>
                  </a:lnTo>
                  <a:lnTo>
                    <a:pt x="52295" y="98733"/>
                  </a:lnTo>
                  <a:lnTo>
                    <a:pt x="81326" y="123180"/>
                  </a:lnTo>
                  <a:lnTo>
                    <a:pt x="83322" y="128422"/>
                  </a:lnTo>
                  <a:lnTo>
                    <a:pt x="83329" y="133240"/>
                  </a:lnTo>
                  <a:lnTo>
                    <a:pt x="76282" y="145648"/>
                  </a:lnTo>
                  <a:lnTo>
                    <a:pt x="70698" y="152661"/>
                  </a:lnTo>
                  <a:lnTo>
                    <a:pt x="0" y="19050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68" name="SMARTInkShape-87"/>
            <p:cNvSpPr/>
            <p:nvPr>
              <p:custDataLst>
                <p:tags r:id="rId90"/>
              </p:custDataLst>
            </p:nvPr>
          </p:nvSpPr>
          <p:spPr>
            <a:xfrm>
              <a:off x="4333875" y="4000708"/>
              <a:ext cx="213570" cy="284714"/>
            </a:xfrm>
            <a:custGeom>
              <a:avLst/>
              <a:gdLst/>
              <a:ahLst/>
              <a:cxnLst/>
              <a:rect l="0" t="0" r="0" b="0"/>
              <a:pathLst>
                <a:path w="213570" h="284714">
                  <a:moveTo>
                    <a:pt x="0" y="95042"/>
                  </a:moveTo>
                  <a:lnTo>
                    <a:pt x="0" y="95042"/>
                  </a:lnTo>
                  <a:lnTo>
                    <a:pt x="22375" y="104466"/>
                  </a:lnTo>
                  <a:lnTo>
                    <a:pt x="26823" y="105293"/>
                  </a:lnTo>
                  <a:lnTo>
                    <a:pt x="35293" y="109740"/>
                  </a:lnTo>
                  <a:lnTo>
                    <a:pt x="43467" y="114804"/>
                  </a:lnTo>
                  <a:lnTo>
                    <a:pt x="55507" y="118977"/>
                  </a:lnTo>
                  <a:lnTo>
                    <a:pt x="67452" y="126681"/>
                  </a:lnTo>
                  <a:lnTo>
                    <a:pt x="80990" y="130224"/>
                  </a:lnTo>
                  <a:lnTo>
                    <a:pt x="88967" y="130602"/>
                  </a:lnTo>
                  <a:lnTo>
                    <a:pt x="91061" y="129332"/>
                  </a:lnTo>
                  <a:lnTo>
                    <a:pt x="92458" y="127162"/>
                  </a:lnTo>
                  <a:lnTo>
                    <a:pt x="93388" y="124393"/>
                  </a:lnTo>
                  <a:lnTo>
                    <a:pt x="104429" y="106632"/>
                  </a:lnTo>
                  <a:lnTo>
                    <a:pt x="106997" y="62577"/>
                  </a:lnTo>
                  <a:lnTo>
                    <a:pt x="103558" y="50627"/>
                  </a:lnTo>
                  <a:lnTo>
                    <a:pt x="98942" y="40906"/>
                  </a:lnTo>
                  <a:lnTo>
                    <a:pt x="95736" y="19824"/>
                  </a:lnTo>
                  <a:lnTo>
                    <a:pt x="95254" y="0"/>
                  </a:lnTo>
                  <a:lnTo>
                    <a:pt x="115559" y="21436"/>
                  </a:lnTo>
                  <a:lnTo>
                    <a:pt x="152326" y="75095"/>
                  </a:lnTo>
                  <a:lnTo>
                    <a:pt x="169488" y="104565"/>
                  </a:lnTo>
                  <a:lnTo>
                    <a:pt x="187802" y="133583"/>
                  </a:lnTo>
                  <a:lnTo>
                    <a:pt x="210548" y="189495"/>
                  </a:lnTo>
                  <a:lnTo>
                    <a:pt x="213569" y="221884"/>
                  </a:lnTo>
                  <a:lnTo>
                    <a:pt x="210454" y="234319"/>
                  </a:lnTo>
                  <a:lnTo>
                    <a:pt x="197676" y="253081"/>
                  </a:lnTo>
                  <a:lnTo>
                    <a:pt x="186306" y="265488"/>
                  </a:lnTo>
                  <a:lnTo>
                    <a:pt x="174966" y="270014"/>
                  </a:lnTo>
                  <a:lnTo>
                    <a:pt x="116486" y="284713"/>
                  </a:lnTo>
                  <a:lnTo>
                    <a:pt x="102042" y="283851"/>
                  </a:lnTo>
                  <a:lnTo>
                    <a:pt x="50170" y="273777"/>
                  </a:lnTo>
                  <a:lnTo>
                    <a:pt x="49322" y="272407"/>
                  </a:lnTo>
                  <a:lnTo>
                    <a:pt x="47625" y="26173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69" name="SMARTInkShape-88"/>
            <p:cNvSpPr/>
            <p:nvPr>
              <p:custDataLst>
                <p:tags r:id="rId91"/>
              </p:custDataLst>
            </p:nvPr>
          </p:nvSpPr>
          <p:spPr>
            <a:xfrm>
              <a:off x="4167346" y="4083844"/>
              <a:ext cx="190343" cy="106459"/>
            </a:xfrm>
            <a:custGeom>
              <a:avLst/>
              <a:gdLst/>
              <a:ahLst/>
              <a:cxnLst/>
              <a:rect l="0" t="0" r="0" b="0"/>
              <a:pathLst>
                <a:path w="190343" h="106459">
                  <a:moveTo>
                    <a:pt x="35560" y="0"/>
                  </a:moveTo>
                  <a:lnTo>
                    <a:pt x="35560" y="0"/>
                  </a:lnTo>
                  <a:lnTo>
                    <a:pt x="17376" y="0"/>
                  </a:lnTo>
                  <a:lnTo>
                    <a:pt x="15500" y="1323"/>
                  </a:lnTo>
                  <a:lnTo>
                    <a:pt x="14249" y="3528"/>
                  </a:lnTo>
                  <a:lnTo>
                    <a:pt x="13415" y="6320"/>
                  </a:lnTo>
                  <a:lnTo>
                    <a:pt x="1643" y="21667"/>
                  </a:lnTo>
                  <a:lnTo>
                    <a:pt x="0" y="50447"/>
                  </a:lnTo>
                  <a:lnTo>
                    <a:pt x="3440" y="59021"/>
                  </a:lnTo>
                  <a:lnTo>
                    <a:pt x="8055" y="67242"/>
                  </a:lnTo>
                  <a:lnTo>
                    <a:pt x="11976" y="79308"/>
                  </a:lnTo>
                  <a:lnTo>
                    <a:pt x="19606" y="91261"/>
                  </a:lnTo>
                  <a:lnTo>
                    <a:pt x="21855" y="99210"/>
                  </a:lnTo>
                  <a:lnTo>
                    <a:pt x="23778" y="101858"/>
                  </a:lnTo>
                  <a:lnTo>
                    <a:pt x="26383" y="103624"/>
                  </a:lnTo>
                  <a:lnTo>
                    <a:pt x="33747" y="106458"/>
                  </a:lnTo>
                  <a:lnTo>
                    <a:pt x="41344" y="100628"/>
                  </a:lnTo>
                  <a:lnTo>
                    <a:pt x="44745" y="94113"/>
                  </a:lnTo>
                  <a:lnTo>
                    <a:pt x="47228" y="71338"/>
                  </a:lnTo>
                  <a:lnTo>
                    <a:pt x="47466" y="12125"/>
                  </a:lnTo>
                  <a:lnTo>
                    <a:pt x="53787" y="11971"/>
                  </a:lnTo>
                  <a:lnTo>
                    <a:pt x="60418" y="15463"/>
                  </a:lnTo>
                  <a:lnTo>
                    <a:pt x="115167" y="67729"/>
                  </a:lnTo>
                  <a:lnTo>
                    <a:pt x="134701" y="85919"/>
                  </a:lnTo>
                  <a:lnTo>
                    <a:pt x="144887" y="91103"/>
                  </a:lnTo>
                  <a:lnTo>
                    <a:pt x="162205" y="94430"/>
                  </a:lnTo>
                  <a:lnTo>
                    <a:pt x="178225" y="95240"/>
                  </a:lnTo>
                  <a:lnTo>
                    <a:pt x="190342" y="8334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70" name="SMARTInkShape-89"/>
            <p:cNvSpPr/>
            <p:nvPr>
              <p:custDataLst>
                <p:tags r:id="rId92"/>
              </p:custDataLst>
            </p:nvPr>
          </p:nvSpPr>
          <p:spPr>
            <a:xfrm>
              <a:off x="3881438" y="3977847"/>
              <a:ext cx="297657" cy="236967"/>
            </a:xfrm>
            <a:custGeom>
              <a:avLst/>
              <a:gdLst/>
              <a:ahLst/>
              <a:cxnLst/>
              <a:rect l="0" t="0" r="0" b="0"/>
              <a:pathLst>
                <a:path w="297657" h="236967">
                  <a:moveTo>
                    <a:pt x="0" y="70278"/>
                  </a:moveTo>
                  <a:lnTo>
                    <a:pt x="0" y="70278"/>
                  </a:lnTo>
                  <a:lnTo>
                    <a:pt x="0" y="52094"/>
                  </a:lnTo>
                  <a:lnTo>
                    <a:pt x="1322" y="50218"/>
                  </a:lnTo>
                  <a:lnTo>
                    <a:pt x="3528" y="48967"/>
                  </a:lnTo>
                  <a:lnTo>
                    <a:pt x="11902" y="46467"/>
                  </a:lnTo>
                  <a:lnTo>
                    <a:pt x="11905" y="52786"/>
                  </a:lnTo>
                  <a:lnTo>
                    <a:pt x="15433" y="59417"/>
                  </a:lnTo>
                  <a:lnTo>
                    <a:pt x="20088" y="66774"/>
                  </a:lnTo>
                  <a:lnTo>
                    <a:pt x="35841" y="122348"/>
                  </a:lnTo>
                  <a:lnTo>
                    <a:pt x="44868" y="144503"/>
                  </a:lnTo>
                  <a:lnTo>
                    <a:pt x="54598" y="161356"/>
                  </a:lnTo>
                  <a:lnTo>
                    <a:pt x="70616" y="220551"/>
                  </a:lnTo>
                  <a:lnTo>
                    <a:pt x="70890" y="222054"/>
                  </a:lnTo>
                  <a:lnTo>
                    <a:pt x="81640" y="235047"/>
                  </a:lnTo>
                  <a:lnTo>
                    <a:pt x="66640" y="181379"/>
                  </a:lnTo>
                  <a:lnTo>
                    <a:pt x="49731" y="134506"/>
                  </a:lnTo>
                  <a:lnTo>
                    <a:pt x="32166" y="76791"/>
                  </a:lnTo>
                  <a:lnTo>
                    <a:pt x="34336" y="18660"/>
                  </a:lnTo>
                  <a:lnTo>
                    <a:pt x="34797" y="12054"/>
                  </a:lnTo>
                  <a:lnTo>
                    <a:pt x="39073" y="7649"/>
                  </a:lnTo>
                  <a:lnTo>
                    <a:pt x="61407" y="1450"/>
                  </a:lnTo>
                  <a:lnTo>
                    <a:pt x="72712" y="0"/>
                  </a:lnTo>
                  <a:lnTo>
                    <a:pt x="92834" y="5505"/>
                  </a:lnTo>
                  <a:lnTo>
                    <a:pt x="104318" y="15473"/>
                  </a:lnTo>
                  <a:lnTo>
                    <a:pt x="138795" y="73108"/>
                  </a:lnTo>
                  <a:lnTo>
                    <a:pt x="149456" y="89931"/>
                  </a:lnTo>
                  <a:lnTo>
                    <a:pt x="154080" y="120018"/>
                  </a:lnTo>
                  <a:lnTo>
                    <a:pt x="150941" y="128985"/>
                  </a:lnTo>
                  <a:lnTo>
                    <a:pt x="138148" y="145521"/>
                  </a:lnTo>
                  <a:lnTo>
                    <a:pt x="130631" y="150021"/>
                  </a:lnTo>
                  <a:lnTo>
                    <a:pt x="115027" y="152911"/>
                  </a:lnTo>
                  <a:lnTo>
                    <a:pt x="73788" y="153616"/>
                  </a:lnTo>
                  <a:lnTo>
                    <a:pt x="73005" y="152295"/>
                  </a:lnTo>
                  <a:lnTo>
                    <a:pt x="71498" y="142206"/>
                  </a:lnTo>
                  <a:lnTo>
                    <a:pt x="77776" y="135540"/>
                  </a:lnTo>
                  <a:lnTo>
                    <a:pt x="87924" y="132356"/>
                  </a:lnTo>
                  <a:lnTo>
                    <a:pt x="94335" y="131507"/>
                  </a:lnTo>
                  <a:lnTo>
                    <a:pt x="104985" y="134092"/>
                  </a:lnTo>
                  <a:lnTo>
                    <a:pt x="159130" y="161726"/>
                  </a:lnTo>
                  <a:lnTo>
                    <a:pt x="214334" y="189350"/>
                  </a:lnTo>
                  <a:lnTo>
                    <a:pt x="269630" y="221091"/>
                  </a:lnTo>
                  <a:lnTo>
                    <a:pt x="297656" y="23696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71" name="SMARTInkShape-90"/>
            <p:cNvSpPr/>
            <p:nvPr>
              <p:custDataLst>
                <p:tags r:id="rId93"/>
              </p:custDataLst>
            </p:nvPr>
          </p:nvSpPr>
          <p:spPr>
            <a:xfrm>
              <a:off x="3452813" y="4024313"/>
              <a:ext cx="178594" cy="202149"/>
            </a:xfrm>
            <a:custGeom>
              <a:avLst/>
              <a:gdLst/>
              <a:ahLst/>
              <a:cxnLst/>
              <a:rect l="0" t="0" r="0" b="0"/>
              <a:pathLst>
                <a:path w="178594" h="202149">
                  <a:moveTo>
                    <a:pt x="0" y="47625"/>
                  </a:moveTo>
                  <a:lnTo>
                    <a:pt x="0" y="47625"/>
                  </a:lnTo>
                  <a:lnTo>
                    <a:pt x="0" y="36209"/>
                  </a:lnTo>
                  <a:lnTo>
                    <a:pt x="11760" y="35722"/>
                  </a:lnTo>
                  <a:lnTo>
                    <a:pt x="18183" y="42040"/>
                  </a:lnTo>
                  <a:lnTo>
                    <a:pt x="21311" y="48670"/>
                  </a:lnTo>
                  <a:lnTo>
                    <a:pt x="36544" y="84480"/>
                  </a:lnTo>
                  <a:lnTo>
                    <a:pt x="68823" y="142944"/>
                  </a:lnTo>
                  <a:lnTo>
                    <a:pt x="114767" y="195806"/>
                  </a:lnTo>
                  <a:lnTo>
                    <a:pt x="128574" y="201537"/>
                  </a:lnTo>
                  <a:lnTo>
                    <a:pt x="136579" y="202148"/>
                  </a:lnTo>
                  <a:lnTo>
                    <a:pt x="143604" y="198763"/>
                  </a:lnTo>
                  <a:lnTo>
                    <a:pt x="147330" y="196009"/>
                  </a:lnTo>
                  <a:lnTo>
                    <a:pt x="151469" y="185892"/>
                  </a:lnTo>
                  <a:lnTo>
                    <a:pt x="157327" y="165322"/>
                  </a:lnTo>
                  <a:lnTo>
                    <a:pt x="163914" y="142470"/>
                  </a:lnTo>
                  <a:lnTo>
                    <a:pt x="166322" y="93628"/>
                  </a:lnTo>
                  <a:lnTo>
                    <a:pt x="170143" y="50832"/>
                  </a:lnTo>
                  <a:lnTo>
                    <a:pt x="178099" y="15142"/>
                  </a:lnTo>
                  <a:lnTo>
                    <a:pt x="17859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72" name="SMARTInkShape-91"/>
            <p:cNvSpPr/>
            <p:nvPr>
              <p:custDataLst>
                <p:tags r:id="rId94"/>
              </p:custDataLst>
            </p:nvPr>
          </p:nvSpPr>
          <p:spPr>
            <a:xfrm>
              <a:off x="3143250" y="4065219"/>
              <a:ext cx="273845" cy="208915"/>
            </a:xfrm>
            <a:custGeom>
              <a:avLst/>
              <a:gdLst/>
              <a:ahLst/>
              <a:cxnLst/>
              <a:rect l="0" t="0" r="0" b="0"/>
              <a:pathLst>
                <a:path w="273845" h="208915">
                  <a:moveTo>
                    <a:pt x="0" y="42437"/>
                  </a:moveTo>
                  <a:lnTo>
                    <a:pt x="0" y="42437"/>
                  </a:lnTo>
                  <a:lnTo>
                    <a:pt x="0" y="18669"/>
                  </a:lnTo>
                  <a:lnTo>
                    <a:pt x="0" y="46958"/>
                  </a:lnTo>
                  <a:lnTo>
                    <a:pt x="21667" y="103806"/>
                  </a:lnTo>
                  <a:lnTo>
                    <a:pt x="29497" y="123533"/>
                  </a:lnTo>
                  <a:lnTo>
                    <a:pt x="40009" y="134924"/>
                  </a:lnTo>
                  <a:lnTo>
                    <a:pt x="52178" y="145720"/>
                  </a:lnTo>
                  <a:lnTo>
                    <a:pt x="99180" y="201028"/>
                  </a:lnTo>
                  <a:lnTo>
                    <a:pt x="107139" y="205526"/>
                  </a:lnTo>
                  <a:lnTo>
                    <a:pt x="123028" y="208414"/>
                  </a:lnTo>
                  <a:lnTo>
                    <a:pt x="134937" y="208914"/>
                  </a:lnTo>
                  <a:lnTo>
                    <a:pt x="137583" y="207661"/>
                  </a:lnTo>
                  <a:lnTo>
                    <a:pt x="139347" y="205503"/>
                  </a:lnTo>
                  <a:lnTo>
                    <a:pt x="142630" y="199578"/>
                  </a:lnTo>
                  <a:lnTo>
                    <a:pt x="159240" y="174811"/>
                  </a:lnTo>
                  <a:lnTo>
                    <a:pt x="164481" y="152803"/>
                  </a:lnTo>
                  <a:lnTo>
                    <a:pt x="166558" y="97956"/>
                  </a:lnTo>
                  <a:lnTo>
                    <a:pt x="165326" y="74174"/>
                  </a:lnTo>
                  <a:lnTo>
                    <a:pt x="153784" y="23058"/>
                  </a:lnTo>
                  <a:lnTo>
                    <a:pt x="143378" y="7434"/>
                  </a:lnTo>
                  <a:lnTo>
                    <a:pt x="142974" y="0"/>
                  </a:lnTo>
                  <a:lnTo>
                    <a:pt x="142919" y="2851"/>
                  </a:lnTo>
                  <a:lnTo>
                    <a:pt x="144227" y="4140"/>
                  </a:lnTo>
                  <a:lnTo>
                    <a:pt x="153130" y="6379"/>
                  </a:lnTo>
                  <a:lnTo>
                    <a:pt x="186641" y="59685"/>
                  </a:lnTo>
                  <a:lnTo>
                    <a:pt x="214319" y="113955"/>
                  </a:lnTo>
                  <a:lnTo>
                    <a:pt x="230189" y="139320"/>
                  </a:lnTo>
                  <a:lnTo>
                    <a:pt x="259586" y="170993"/>
                  </a:lnTo>
                  <a:lnTo>
                    <a:pt x="264420" y="172334"/>
                  </a:lnTo>
                  <a:lnTo>
                    <a:pt x="273844" y="17340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184" name="SMARTInkShape-Group10"/>
          <p:cNvGrpSpPr/>
          <p:nvPr/>
        </p:nvGrpSpPr>
        <p:grpSpPr>
          <a:xfrm>
            <a:off x="7536656" y="3524250"/>
            <a:ext cx="1784090" cy="464345"/>
            <a:chOff x="7536656" y="3524250"/>
            <a:chExt cx="1784090" cy="464345"/>
          </a:xfrm>
        </p:grpSpPr>
        <p:sp>
          <p:nvSpPr>
            <p:cNvPr id="174" name="SMARTInkShape-92"/>
            <p:cNvSpPr/>
            <p:nvPr>
              <p:custDataLst>
                <p:tags r:id="rId79"/>
              </p:custDataLst>
            </p:nvPr>
          </p:nvSpPr>
          <p:spPr>
            <a:xfrm>
              <a:off x="9155906" y="3609617"/>
              <a:ext cx="164840" cy="376549"/>
            </a:xfrm>
            <a:custGeom>
              <a:avLst/>
              <a:gdLst/>
              <a:ahLst/>
              <a:cxnLst/>
              <a:rect l="0" t="0" r="0" b="0"/>
              <a:pathLst>
                <a:path w="164840" h="376549">
                  <a:moveTo>
                    <a:pt x="119063" y="57508"/>
                  </a:moveTo>
                  <a:lnTo>
                    <a:pt x="119063" y="57508"/>
                  </a:lnTo>
                  <a:lnTo>
                    <a:pt x="119063" y="33854"/>
                  </a:lnTo>
                  <a:lnTo>
                    <a:pt x="112742" y="33742"/>
                  </a:lnTo>
                  <a:lnTo>
                    <a:pt x="110880" y="35050"/>
                  </a:lnTo>
                  <a:lnTo>
                    <a:pt x="109639" y="37244"/>
                  </a:lnTo>
                  <a:lnTo>
                    <a:pt x="108811" y="40030"/>
                  </a:lnTo>
                  <a:lnTo>
                    <a:pt x="106936" y="41887"/>
                  </a:lnTo>
                  <a:lnTo>
                    <a:pt x="101326" y="43951"/>
                  </a:lnTo>
                  <a:lnTo>
                    <a:pt x="99301" y="47147"/>
                  </a:lnTo>
                  <a:lnTo>
                    <a:pt x="95784" y="72280"/>
                  </a:lnTo>
                  <a:lnTo>
                    <a:pt x="95298" y="113670"/>
                  </a:lnTo>
                  <a:lnTo>
                    <a:pt x="98800" y="125684"/>
                  </a:lnTo>
                  <a:lnTo>
                    <a:pt x="111827" y="144176"/>
                  </a:lnTo>
                  <a:lnTo>
                    <a:pt x="128678" y="162256"/>
                  </a:lnTo>
                  <a:lnTo>
                    <a:pt x="130765" y="161736"/>
                  </a:lnTo>
                  <a:lnTo>
                    <a:pt x="147339" y="147881"/>
                  </a:lnTo>
                  <a:lnTo>
                    <a:pt x="151474" y="140448"/>
                  </a:lnTo>
                  <a:lnTo>
                    <a:pt x="164839" y="102796"/>
                  </a:lnTo>
                  <a:lnTo>
                    <a:pt x="162338" y="90424"/>
                  </a:lnTo>
                  <a:lnTo>
                    <a:pt x="157020" y="68584"/>
                  </a:lnTo>
                  <a:lnTo>
                    <a:pt x="154454" y="54493"/>
                  </a:lnTo>
                  <a:lnTo>
                    <a:pt x="146894" y="37800"/>
                  </a:lnTo>
                  <a:lnTo>
                    <a:pt x="142743" y="19330"/>
                  </a:lnTo>
                  <a:lnTo>
                    <a:pt x="140142" y="16181"/>
                  </a:lnTo>
                  <a:lnTo>
                    <a:pt x="137084" y="14082"/>
                  </a:lnTo>
                  <a:lnTo>
                    <a:pt x="135045" y="11359"/>
                  </a:lnTo>
                  <a:lnTo>
                    <a:pt x="131506" y="0"/>
                  </a:lnTo>
                  <a:lnTo>
                    <a:pt x="131208" y="2404"/>
                  </a:lnTo>
                  <a:lnTo>
                    <a:pt x="132324" y="27909"/>
                  </a:lnTo>
                  <a:lnTo>
                    <a:pt x="143098" y="83077"/>
                  </a:lnTo>
                  <a:lnTo>
                    <a:pt x="152082" y="132820"/>
                  </a:lnTo>
                  <a:lnTo>
                    <a:pt x="154248" y="186890"/>
                  </a:lnTo>
                  <a:lnTo>
                    <a:pt x="154676" y="242648"/>
                  </a:lnTo>
                  <a:lnTo>
                    <a:pt x="154768" y="296756"/>
                  </a:lnTo>
                  <a:lnTo>
                    <a:pt x="153456" y="332652"/>
                  </a:lnTo>
                  <a:lnTo>
                    <a:pt x="148459" y="344277"/>
                  </a:lnTo>
                  <a:lnTo>
                    <a:pt x="138209" y="358259"/>
                  </a:lnTo>
                  <a:lnTo>
                    <a:pt x="120474" y="370780"/>
                  </a:lnTo>
                  <a:lnTo>
                    <a:pt x="104781" y="376548"/>
                  </a:lnTo>
                  <a:lnTo>
                    <a:pt x="92430" y="374369"/>
                  </a:lnTo>
                  <a:lnTo>
                    <a:pt x="34911" y="354309"/>
                  </a:lnTo>
                  <a:lnTo>
                    <a:pt x="13613" y="343390"/>
                  </a:lnTo>
                  <a:lnTo>
                    <a:pt x="0" y="33135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75" name="SMARTInkShape-93"/>
            <p:cNvSpPr/>
            <p:nvPr>
              <p:custDataLst>
                <p:tags r:id="rId80"/>
              </p:custDataLst>
            </p:nvPr>
          </p:nvSpPr>
          <p:spPr>
            <a:xfrm>
              <a:off x="9060656" y="3644026"/>
              <a:ext cx="154783" cy="142163"/>
            </a:xfrm>
            <a:custGeom>
              <a:avLst/>
              <a:gdLst/>
              <a:ahLst/>
              <a:cxnLst/>
              <a:rect l="0" t="0" r="0" b="0"/>
              <a:pathLst>
                <a:path w="154783" h="142163">
                  <a:moveTo>
                    <a:pt x="0" y="130255"/>
                  </a:moveTo>
                  <a:lnTo>
                    <a:pt x="0" y="130255"/>
                  </a:lnTo>
                  <a:lnTo>
                    <a:pt x="11416" y="130255"/>
                  </a:lnTo>
                  <a:lnTo>
                    <a:pt x="11906" y="72293"/>
                  </a:lnTo>
                  <a:lnTo>
                    <a:pt x="11907" y="19765"/>
                  </a:lnTo>
                  <a:lnTo>
                    <a:pt x="15434" y="11475"/>
                  </a:lnTo>
                  <a:lnTo>
                    <a:pt x="22158" y="1694"/>
                  </a:lnTo>
                  <a:lnTo>
                    <a:pt x="26605" y="357"/>
                  </a:lnTo>
                  <a:lnTo>
                    <a:pt x="29643" y="0"/>
                  </a:lnTo>
                  <a:lnTo>
                    <a:pt x="36546" y="3131"/>
                  </a:lnTo>
                  <a:lnTo>
                    <a:pt x="45437" y="9600"/>
                  </a:lnTo>
                  <a:lnTo>
                    <a:pt x="58022" y="28566"/>
                  </a:lnTo>
                  <a:lnTo>
                    <a:pt x="70325" y="37876"/>
                  </a:lnTo>
                  <a:lnTo>
                    <a:pt x="74665" y="43534"/>
                  </a:lnTo>
                  <a:lnTo>
                    <a:pt x="103426" y="102348"/>
                  </a:lnTo>
                  <a:lnTo>
                    <a:pt x="115582" y="127486"/>
                  </a:lnTo>
                  <a:lnTo>
                    <a:pt x="116743" y="132378"/>
                  </a:lnTo>
                  <a:lnTo>
                    <a:pt x="118839" y="135639"/>
                  </a:lnTo>
                  <a:lnTo>
                    <a:pt x="121559" y="137813"/>
                  </a:lnTo>
                  <a:lnTo>
                    <a:pt x="128110" y="140229"/>
                  </a:lnTo>
                  <a:lnTo>
                    <a:pt x="154782" y="14216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76" name="SMARTInkShape-94"/>
            <p:cNvSpPr/>
            <p:nvPr>
              <p:custDataLst>
                <p:tags r:id="rId81"/>
              </p:custDataLst>
            </p:nvPr>
          </p:nvSpPr>
          <p:spPr>
            <a:xfrm>
              <a:off x="8895812" y="3548122"/>
              <a:ext cx="33877" cy="35660"/>
            </a:xfrm>
            <a:custGeom>
              <a:avLst/>
              <a:gdLst/>
              <a:ahLst/>
              <a:cxnLst/>
              <a:rect l="0" t="0" r="0" b="0"/>
              <a:pathLst>
                <a:path w="33877" h="35660">
                  <a:moveTo>
                    <a:pt x="33876" y="35659"/>
                  </a:moveTo>
                  <a:lnTo>
                    <a:pt x="33876" y="35659"/>
                  </a:lnTo>
                  <a:lnTo>
                    <a:pt x="14890" y="15351"/>
                  </a:lnTo>
                  <a:lnTo>
                    <a:pt x="12209" y="7671"/>
                  </a:lnTo>
                  <a:lnTo>
                    <a:pt x="10171" y="5094"/>
                  </a:lnTo>
                  <a:lnTo>
                    <a:pt x="0" y="619"/>
                  </a:lnTo>
                  <a:lnTo>
                    <a:pt x="709" y="393"/>
                  </a:lnTo>
                  <a:lnTo>
                    <a:pt x="8570" y="0"/>
                  </a:lnTo>
                  <a:lnTo>
                    <a:pt x="33876" y="2375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77" name="SMARTInkShape-95"/>
            <p:cNvSpPr/>
            <p:nvPr>
              <p:custDataLst>
                <p:tags r:id="rId82"/>
              </p:custDataLst>
            </p:nvPr>
          </p:nvSpPr>
          <p:spPr>
            <a:xfrm>
              <a:off x="8953500" y="3683664"/>
              <a:ext cx="47626" cy="78712"/>
            </a:xfrm>
            <a:custGeom>
              <a:avLst/>
              <a:gdLst/>
              <a:ahLst/>
              <a:cxnLst/>
              <a:rect l="0" t="0" r="0" b="0"/>
              <a:pathLst>
                <a:path w="47626" h="78712">
                  <a:moveTo>
                    <a:pt x="0" y="31086"/>
                  </a:moveTo>
                  <a:lnTo>
                    <a:pt x="0" y="31086"/>
                  </a:lnTo>
                  <a:lnTo>
                    <a:pt x="0" y="332"/>
                  </a:lnTo>
                  <a:lnTo>
                    <a:pt x="1323" y="0"/>
                  </a:lnTo>
                  <a:lnTo>
                    <a:pt x="6321" y="3159"/>
                  </a:lnTo>
                  <a:lnTo>
                    <a:pt x="9424" y="12500"/>
                  </a:lnTo>
                  <a:lnTo>
                    <a:pt x="12126" y="24148"/>
                  </a:lnTo>
                  <a:lnTo>
                    <a:pt x="24640" y="42405"/>
                  </a:lnTo>
                  <a:lnTo>
                    <a:pt x="30795" y="50669"/>
                  </a:lnTo>
                  <a:lnTo>
                    <a:pt x="34260" y="62759"/>
                  </a:lnTo>
                  <a:lnTo>
                    <a:pt x="35527" y="76349"/>
                  </a:lnTo>
                  <a:lnTo>
                    <a:pt x="36913" y="77136"/>
                  </a:lnTo>
                  <a:lnTo>
                    <a:pt x="47625" y="7871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78" name="SMARTInkShape-96"/>
            <p:cNvSpPr/>
            <p:nvPr>
              <p:custDataLst>
                <p:tags r:id="rId83"/>
              </p:custDataLst>
            </p:nvPr>
          </p:nvSpPr>
          <p:spPr>
            <a:xfrm>
              <a:off x="8768155" y="3631406"/>
              <a:ext cx="173440" cy="166525"/>
            </a:xfrm>
            <a:custGeom>
              <a:avLst/>
              <a:gdLst/>
              <a:ahLst/>
              <a:cxnLst/>
              <a:rect l="0" t="0" r="0" b="0"/>
              <a:pathLst>
                <a:path w="173440" h="166525">
                  <a:moveTo>
                    <a:pt x="78189" y="0"/>
                  </a:moveTo>
                  <a:lnTo>
                    <a:pt x="78189" y="0"/>
                  </a:lnTo>
                  <a:lnTo>
                    <a:pt x="67937" y="10252"/>
                  </a:lnTo>
                  <a:lnTo>
                    <a:pt x="66773" y="17737"/>
                  </a:lnTo>
                  <a:lnTo>
                    <a:pt x="65286" y="19762"/>
                  </a:lnTo>
                  <a:lnTo>
                    <a:pt x="60108" y="22012"/>
                  </a:lnTo>
                  <a:lnTo>
                    <a:pt x="53396" y="30068"/>
                  </a:lnTo>
                  <a:lnTo>
                    <a:pt x="46003" y="39822"/>
                  </a:lnTo>
                  <a:lnTo>
                    <a:pt x="26538" y="52918"/>
                  </a:lnTo>
                  <a:lnTo>
                    <a:pt x="22160" y="60120"/>
                  </a:lnTo>
                  <a:lnTo>
                    <a:pt x="18892" y="67730"/>
                  </a:lnTo>
                  <a:lnTo>
                    <a:pt x="594" y="89461"/>
                  </a:lnTo>
                  <a:lnTo>
                    <a:pt x="0" y="91391"/>
                  </a:lnTo>
                  <a:lnTo>
                    <a:pt x="928" y="92678"/>
                  </a:lnTo>
                  <a:lnTo>
                    <a:pt x="5601" y="94742"/>
                  </a:lnTo>
                  <a:lnTo>
                    <a:pt x="62094" y="95249"/>
                  </a:lnTo>
                  <a:lnTo>
                    <a:pt x="82129" y="95250"/>
                  </a:lnTo>
                  <a:lnTo>
                    <a:pt x="90083" y="98778"/>
                  </a:lnTo>
                  <a:lnTo>
                    <a:pt x="116796" y="115559"/>
                  </a:lnTo>
                  <a:lnTo>
                    <a:pt x="142034" y="146862"/>
                  </a:lnTo>
                  <a:lnTo>
                    <a:pt x="149779" y="151262"/>
                  </a:lnTo>
                  <a:lnTo>
                    <a:pt x="153697" y="152435"/>
                  </a:lnTo>
                  <a:lnTo>
                    <a:pt x="156309" y="154540"/>
                  </a:lnTo>
                  <a:lnTo>
                    <a:pt x="161308" y="162500"/>
                  </a:lnTo>
                  <a:lnTo>
                    <a:pt x="172888" y="166524"/>
                  </a:lnTo>
                  <a:lnTo>
                    <a:pt x="173439" y="15478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79" name="SMARTInkShape-97"/>
            <p:cNvSpPr/>
            <p:nvPr>
              <p:custDataLst>
                <p:tags r:id="rId84"/>
              </p:custDataLst>
            </p:nvPr>
          </p:nvSpPr>
          <p:spPr>
            <a:xfrm>
              <a:off x="8691563" y="3524250"/>
              <a:ext cx="95251" cy="261939"/>
            </a:xfrm>
            <a:custGeom>
              <a:avLst/>
              <a:gdLst/>
              <a:ahLst/>
              <a:cxnLst/>
              <a:rect l="0" t="0" r="0" b="0"/>
              <a:pathLst>
                <a:path w="95251" h="261939">
                  <a:moveTo>
                    <a:pt x="0" y="0"/>
                  </a:moveTo>
                  <a:lnTo>
                    <a:pt x="0" y="0"/>
                  </a:lnTo>
                  <a:lnTo>
                    <a:pt x="6320" y="6321"/>
                  </a:lnTo>
                  <a:lnTo>
                    <a:pt x="9424" y="16479"/>
                  </a:lnTo>
                  <a:lnTo>
                    <a:pt x="14698" y="37074"/>
                  </a:lnTo>
                  <a:lnTo>
                    <a:pt x="30795" y="76908"/>
                  </a:lnTo>
                  <a:lnTo>
                    <a:pt x="41391" y="131689"/>
                  </a:lnTo>
                  <a:lnTo>
                    <a:pt x="53398" y="185898"/>
                  </a:lnTo>
                  <a:lnTo>
                    <a:pt x="62251" y="222608"/>
                  </a:lnTo>
                  <a:lnTo>
                    <a:pt x="67354" y="232551"/>
                  </a:lnTo>
                  <a:lnTo>
                    <a:pt x="71550" y="245587"/>
                  </a:lnTo>
                  <a:lnTo>
                    <a:pt x="77220" y="253788"/>
                  </a:lnTo>
                  <a:lnTo>
                    <a:pt x="84149" y="258316"/>
                  </a:lnTo>
                  <a:lnTo>
                    <a:pt x="95250" y="26193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80" name="SMARTInkShape-98"/>
            <p:cNvSpPr/>
            <p:nvPr>
              <p:custDataLst>
                <p:tags r:id="rId85"/>
              </p:custDataLst>
            </p:nvPr>
          </p:nvSpPr>
          <p:spPr>
            <a:xfrm>
              <a:off x="8501614" y="3655280"/>
              <a:ext cx="195977" cy="166360"/>
            </a:xfrm>
            <a:custGeom>
              <a:avLst/>
              <a:gdLst/>
              <a:ahLst/>
              <a:cxnLst/>
              <a:rect l="0" t="0" r="0" b="0"/>
              <a:pathLst>
                <a:path w="195977" h="166360">
                  <a:moveTo>
                    <a:pt x="94699" y="47564"/>
                  </a:moveTo>
                  <a:lnTo>
                    <a:pt x="94699" y="47564"/>
                  </a:lnTo>
                  <a:lnTo>
                    <a:pt x="88378" y="41243"/>
                  </a:lnTo>
                  <a:lnTo>
                    <a:pt x="85274" y="34612"/>
                  </a:lnTo>
                  <a:lnTo>
                    <a:pt x="84447" y="30992"/>
                  </a:lnTo>
                  <a:lnTo>
                    <a:pt x="76962" y="19576"/>
                  </a:lnTo>
                  <a:lnTo>
                    <a:pt x="66366" y="7815"/>
                  </a:lnTo>
                  <a:lnTo>
                    <a:pt x="58735" y="3439"/>
                  </a:lnTo>
                  <a:lnTo>
                    <a:pt x="43057" y="630"/>
                  </a:lnTo>
                  <a:lnTo>
                    <a:pt x="19288" y="0"/>
                  </a:lnTo>
                  <a:lnTo>
                    <a:pt x="16644" y="2625"/>
                  </a:lnTo>
                  <a:lnTo>
                    <a:pt x="8872" y="22322"/>
                  </a:lnTo>
                  <a:lnTo>
                    <a:pt x="5730" y="26767"/>
                  </a:lnTo>
                  <a:lnTo>
                    <a:pt x="1310" y="45665"/>
                  </a:lnTo>
                  <a:lnTo>
                    <a:pt x="0" y="68021"/>
                  </a:lnTo>
                  <a:lnTo>
                    <a:pt x="5933" y="91402"/>
                  </a:lnTo>
                  <a:lnTo>
                    <a:pt x="21112" y="123006"/>
                  </a:lnTo>
                  <a:lnTo>
                    <a:pt x="49453" y="156342"/>
                  </a:lnTo>
                  <a:lnTo>
                    <a:pt x="61801" y="162055"/>
                  </a:lnTo>
                  <a:lnTo>
                    <a:pt x="114707" y="166359"/>
                  </a:lnTo>
                  <a:lnTo>
                    <a:pt x="138404" y="160226"/>
                  </a:lnTo>
                  <a:lnTo>
                    <a:pt x="150724" y="150112"/>
                  </a:lnTo>
                  <a:lnTo>
                    <a:pt x="161932" y="138120"/>
                  </a:lnTo>
                  <a:lnTo>
                    <a:pt x="175733" y="128381"/>
                  </a:lnTo>
                  <a:lnTo>
                    <a:pt x="180472" y="122608"/>
                  </a:lnTo>
                  <a:lnTo>
                    <a:pt x="195021" y="93002"/>
                  </a:lnTo>
                  <a:lnTo>
                    <a:pt x="195976" y="88439"/>
                  </a:lnTo>
                  <a:lnTo>
                    <a:pt x="195290" y="84074"/>
                  </a:lnTo>
                  <a:lnTo>
                    <a:pt x="191531" y="71611"/>
                  </a:lnTo>
                  <a:lnTo>
                    <a:pt x="191003" y="67564"/>
                  </a:lnTo>
                  <a:lnTo>
                    <a:pt x="183361" y="59539"/>
                  </a:lnTo>
                  <a:lnTo>
                    <a:pt x="130417" y="2375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81" name="SMARTInkShape-99"/>
            <p:cNvSpPr/>
            <p:nvPr>
              <p:custDataLst>
                <p:tags r:id="rId86"/>
              </p:custDataLst>
            </p:nvPr>
          </p:nvSpPr>
          <p:spPr>
            <a:xfrm>
              <a:off x="8108156" y="3667870"/>
              <a:ext cx="392908" cy="153908"/>
            </a:xfrm>
            <a:custGeom>
              <a:avLst/>
              <a:gdLst/>
              <a:ahLst/>
              <a:cxnLst/>
              <a:rect l="0" t="0" r="0" b="0"/>
              <a:pathLst>
                <a:path w="392908" h="153908">
                  <a:moveTo>
                    <a:pt x="0" y="11161"/>
                  </a:moveTo>
                  <a:lnTo>
                    <a:pt x="0" y="11161"/>
                  </a:lnTo>
                  <a:lnTo>
                    <a:pt x="33144" y="44305"/>
                  </a:lnTo>
                  <a:lnTo>
                    <a:pt x="49655" y="79778"/>
                  </a:lnTo>
                  <a:lnTo>
                    <a:pt x="64985" y="137217"/>
                  </a:lnTo>
                  <a:lnTo>
                    <a:pt x="71388" y="153907"/>
                  </a:lnTo>
                  <a:lnTo>
                    <a:pt x="71438" y="100833"/>
                  </a:lnTo>
                  <a:lnTo>
                    <a:pt x="71438" y="45200"/>
                  </a:lnTo>
                  <a:lnTo>
                    <a:pt x="74965" y="35991"/>
                  </a:lnTo>
                  <a:lnTo>
                    <a:pt x="79620" y="27489"/>
                  </a:lnTo>
                  <a:lnTo>
                    <a:pt x="81689" y="19300"/>
                  </a:lnTo>
                  <a:lnTo>
                    <a:pt x="83564" y="16587"/>
                  </a:lnTo>
                  <a:lnTo>
                    <a:pt x="86136" y="14778"/>
                  </a:lnTo>
                  <a:lnTo>
                    <a:pt x="89175" y="13573"/>
                  </a:lnTo>
                  <a:lnTo>
                    <a:pt x="92523" y="14092"/>
                  </a:lnTo>
                  <a:lnTo>
                    <a:pt x="107401" y="20903"/>
                  </a:lnTo>
                  <a:lnTo>
                    <a:pt x="111289" y="21624"/>
                  </a:lnTo>
                  <a:lnTo>
                    <a:pt x="145204" y="49764"/>
                  </a:lnTo>
                  <a:lnTo>
                    <a:pt x="182520" y="108206"/>
                  </a:lnTo>
                  <a:lnTo>
                    <a:pt x="190482" y="113824"/>
                  </a:lnTo>
                  <a:lnTo>
                    <a:pt x="194457" y="115322"/>
                  </a:lnTo>
                  <a:lnTo>
                    <a:pt x="197107" y="117643"/>
                  </a:lnTo>
                  <a:lnTo>
                    <a:pt x="201708" y="128306"/>
                  </a:lnTo>
                  <a:lnTo>
                    <a:pt x="201941" y="127622"/>
                  </a:lnTo>
                  <a:lnTo>
                    <a:pt x="202405" y="73797"/>
                  </a:lnTo>
                  <a:lnTo>
                    <a:pt x="203729" y="50923"/>
                  </a:lnTo>
                  <a:lnTo>
                    <a:pt x="217105" y="11979"/>
                  </a:lnTo>
                  <a:lnTo>
                    <a:pt x="220143" y="7737"/>
                  </a:lnTo>
                  <a:lnTo>
                    <a:pt x="227046" y="3025"/>
                  </a:lnTo>
                  <a:lnTo>
                    <a:pt x="238370" y="372"/>
                  </a:lnTo>
                  <a:lnTo>
                    <a:pt x="242258" y="0"/>
                  </a:lnTo>
                  <a:lnTo>
                    <a:pt x="250104" y="3114"/>
                  </a:lnTo>
                  <a:lnTo>
                    <a:pt x="278068" y="20930"/>
                  </a:lnTo>
                  <a:lnTo>
                    <a:pt x="300451" y="44498"/>
                  </a:lnTo>
                  <a:lnTo>
                    <a:pt x="329958" y="68605"/>
                  </a:lnTo>
                  <a:lnTo>
                    <a:pt x="364693" y="111568"/>
                  </a:lnTo>
                  <a:lnTo>
                    <a:pt x="383457" y="121451"/>
                  </a:lnTo>
                  <a:lnTo>
                    <a:pt x="392907" y="13022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82" name="SMARTInkShape-100"/>
            <p:cNvSpPr/>
            <p:nvPr>
              <p:custDataLst>
                <p:tags r:id="rId87"/>
              </p:custDataLst>
            </p:nvPr>
          </p:nvSpPr>
          <p:spPr>
            <a:xfrm>
              <a:off x="7860331" y="3595688"/>
              <a:ext cx="211348" cy="261938"/>
            </a:xfrm>
            <a:custGeom>
              <a:avLst/>
              <a:gdLst/>
              <a:ahLst/>
              <a:cxnLst/>
              <a:rect l="0" t="0" r="0" b="0"/>
              <a:pathLst>
                <a:path w="211348" h="261938">
                  <a:moveTo>
                    <a:pt x="81138" y="0"/>
                  </a:moveTo>
                  <a:lnTo>
                    <a:pt x="81138" y="0"/>
                  </a:lnTo>
                  <a:lnTo>
                    <a:pt x="81138" y="10251"/>
                  </a:lnTo>
                  <a:lnTo>
                    <a:pt x="79815" y="10802"/>
                  </a:lnTo>
                  <a:lnTo>
                    <a:pt x="74817" y="11415"/>
                  </a:lnTo>
                  <a:lnTo>
                    <a:pt x="72955" y="12902"/>
                  </a:lnTo>
                  <a:lnTo>
                    <a:pt x="49020" y="54588"/>
                  </a:lnTo>
                  <a:lnTo>
                    <a:pt x="26866" y="79289"/>
                  </a:lnTo>
                  <a:lnTo>
                    <a:pt x="19118" y="95232"/>
                  </a:lnTo>
                  <a:lnTo>
                    <a:pt x="0" y="116709"/>
                  </a:lnTo>
                  <a:lnTo>
                    <a:pt x="588" y="118816"/>
                  </a:lnTo>
                  <a:lnTo>
                    <a:pt x="4768" y="124686"/>
                  </a:lnTo>
                  <a:lnTo>
                    <a:pt x="11037" y="128176"/>
                  </a:lnTo>
                  <a:lnTo>
                    <a:pt x="14560" y="129107"/>
                  </a:lnTo>
                  <a:lnTo>
                    <a:pt x="51008" y="149845"/>
                  </a:lnTo>
                  <a:lnTo>
                    <a:pt x="105338" y="163853"/>
                  </a:lnTo>
                  <a:lnTo>
                    <a:pt x="164272" y="187038"/>
                  </a:lnTo>
                  <a:lnTo>
                    <a:pt x="178940" y="190284"/>
                  </a:lnTo>
                  <a:lnTo>
                    <a:pt x="194636" y="199549"/>
                  </a:lnTo>
                  <a:lnTo>
                    <a:pt x="203460" y="206869"/>
                  </a:lnTo>
                  <a:lnTo>
                    <a:pt x="208263" y="214532"/>
                  </a:lnTo>
                  <a:lnTo>
                    <a:pt x="211347" y="223910"/>
                  </a:lnTo>
                  <a:lnTo>
                    <a:pt x="208241" y="228720"/>
                  </a:lnTo>
                  <a:lnTo>
                    <a:pt x="195468" y="242587"/>
                  </a:lnTo>
                  <a:lnTo>
                    <a:pt x="184427" y="246722"/>
                  </a:lnTo>
                  <a:lnTo>
                    <a:pt x="163336" y="252578"/>
                  </a:lnTo>
                  <a:lnTo>
                    <a:pt x="140329" y="259164"/>
                  </a:lnTo>
                  <a:lnTo>
                    <a:pt x="85087" y="261775"/>
                  </a:lnTo>
                  <a:lnTo>
                    <a:pt x="45419" y="26193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83" name="SMARTInkShape-101"/>
            <p:cNvSpPr/>
            <p:nvPr>
              <p:custDataLst>
                <p:tags r:id="rId88"/>
              </p:custDataLst>
            </p:nvPr>
          </p:nvSpPr>
          <p:spPr>
            <a:xfrm>
              <a:off x="7536656" y="3786188"/>
              <a:ext cx="130970" cy="202407"/>
            </a:xfrm>
            <a:custGeom>
              <a:avLst/>
              <a:gdLst/>
              <a:ahLst/>
              <a:cxnLst/>
              <a:rect l="0" t="0" r="0" b="0"/>
              <a:pathLst>
                <a:path w="130970" h="202407">
                  <a:moveTo>
                    <a:pt x="130969" y="0"/>
                  </a:moveTo>
                  <a:lnTo>
                    <a:pt x="130969" y="0"/>
                  </a:lnTo>
                  <a:lnTo>
                    <a:pt x="124648" y="6320"/>
                  </a:lnTo>
                  <a:lnTo>
                    <a:pt x="121545" y="12951"/>
                  </a:lnTo>
                  <a:lnTo>
                    <a:pt x="102534" y="68183"/>
                  </a:lnTo>
                  <a:lnTo>
                    <a:pt x="79729" y="107250"/>
                  </a:lnTo>
                  <a:lnTo>
                    <a:pt x="37821" y="162724"/>
                  </a:lnTo>
                  <a:lnTo>
                    <a:pt x="0" y="20240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205" name="SMARTInkShape-Group11"/>
          <p:cNvGrpSpPr/>
          <p:nvPr/>
        </p:nvGrpSpPr>
        <p:grpSpPr>
          <a:xfrm>
            <a:off x="9429750" y="3107677"/>
            <a:ext cx="2625869" cy="821387"/>
            <a:chOff x="9429750" y="3107677"/>
            <a:chExt cx="2625869" cy="821387"/>
          </a:xfrm>
        </p:grpSpPr>
        <p:sp>
          <p:nvSpPr>
            <p:cNvPr id="185" name="SMARTInkShape-102"/>
            <p:cNvSpPr/>
            <p:nvPr>
              <p:custDataLst>
                <p:tags r:id="rId59"/>
              </p:custDataLst>
            </p:nvPr>
          </p:nvSpPr>
          <p:spPr>
            <a:xfrm>
              <a:off x="11989606" y="3214731"/>
              <a:ext cx="66013" cy="214270"/>
            </a:xfrm>
            <a:custGeom>
              <a:avLst/>
              <a:gdLst/>
              <a:ahLst/>
              <a:cxnLst/>
              <a:rect l="0" t="0" r="0" b="0"/>
              <a:pathLst>
                <a:path w="66013" h="214270">
                  <a:moveTo>
                    <a:pt x="23800" y="11863"/>
                  </a:moveTo>
                  <a:lnTo>
                    <a:pt x="23800" y="11863"/>
                  </a:lnTo>
                  <a:lnTo>
                    <a:pt x="23800" y="0"/>
                  </a:lnTo>
                  <a:lnTo>
                    <a:pt x="23800" y="6290"/>
                  </a:lnTo>
                  <a:lnTo>
                    <a:pt x="22477" y="8147"/>
                  </a:lnTo>
                  <a:lnTo>
                    <a:pt x="20273" y="9386"/>
                  </a:lnTo>
                  <a:lnTo>
                    <a:pt x="13548" y="11374"/>
                  </a:lnTo>
                  <a:lnTo>
                    <a:pt x="12629" y="15173"/>
                  </a:lnTo>
                  <a:lnTo>
                    <a:pt x="12385" y="18038"/>
                  </a:lnTo>
                  <a:lnTo>
                    <a:pt x="8584" y="24750"/>
                  </a:lnTo>
                  <a:lnTo>
                    <a:pt x="3808" y="32142"/>
                  </a:lnTo>
                  <a:lnTo>
                    <a:pt x="492" y="45287"/>
                  </a:lnTo>
                  <a:lnTo>
                    <a:pt x="0" y="75510"/>
                  </a:lnTo>
                  <a:lnTo>
                    <a:pt x="3521" y="83365"/>
                  </a:lnTo>
                  <a:lnTo>
                    <a:pt x="44112" y="130926"/>
                  </a:lnTo>
                  <a:lnTo>
                    <a:pt x="45280" y="134894"/>
                  </a:lnTo>
                  <a:lnTo>
                    <a:pt x="47380" y="137540"/>
                  </a:lnTo>
                  <a:lnTo>
                    <a:pt x="65288" y="148946"/>
                  </a:lnTo>
                  <a:lnTo>
                    <a:pt x="66012" y="150876"/>
                  </a:lnTo>
                  <a:lnTo>
                    <a:pt x="65170" y="152163"/>
                  </a:lnTo>
                  <a:lnTo>
                    <a:pt x="63286" y="153022"/>
                  </a:lnTo>
                  <a:lnTo>
                    <a:pt x="62029" y="154916"/>
                  </a:lnTo>
                  <a:lnTo>
                    <a:pt x="58940" y="163904"/>
                  </a:lnTo>
                  <a:lnTo>
                    <a:pt x="51557" y="174946"/>
                  </a:lnTo>
                  <a:lnTo>
                    <a:pt x="47458" y="186595"/>
                  </a:lnTo>
                  <a:lnTo>
                    <a:pt x="23800" y="21426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86" name="SMARTInkShape-103"/>
            <p:cNvSpPr/>
            <p:nvPr>
              <p:custDataLst>
                <p:tags r:id="rId60"/>
              </p:custDataLst>
            </p:nvPr>
          </p:nvSpPr>
          <p:spPr>
            <a:xfrm>
              <a:off x="11860279" y="3107677"/>
              <a:ext cx="141222" cy="344417"/>
            </a:xfrm>
            <a:custGeom>
              <a:avLst/>
              <a:gdLst/>
              <a:ahLst/>
              <a:cxnLst/>
              <a:rect l="0" t="0" r="0" b="0"/>
              <a:pathLst>
                <a:path w="141222" h="344417">
                  <a:moveTo>
                    <a:pt x="10252" y="11761"/>
                  </a:moveTo>
                  <a:lnTo>
                    <a:pt x="10252" y="11761"/>
                  </a:lnTo>
                  <a:lnTo>
                    <a:pt x="10252" y="1509"/>
                  </a:lnTo>
                  <a:lnTo>
                    <a:pt x="8929" y="958"/>
                  </a:lnTo>
                  <a:lnTo>
                    <a:pt x="0" y="0"/>
                  </a:lnTo>
                  <a:lnTo>
                    <a:pt x="6856" y="9388"/>
                  </a:lnTo>
                  <a:lnTo>
                    <a:pt x="9245" y="20171"/>
                  </a:lnTo>
                  <a:lnTo>
                    <a:pt x="11278" y="33067"/>
                  </a:lnTo>
                  <a:lnTo>
                    <a:pt x="19618" y="60458"/>
                  </a:lnTo>
                  <a:lnTo>
                    <a:pt x="24934" y="83516"/>
                  </a:lnTo>
                  <a:lnTo>
                    <a:pt x="31359" y="107105"/>
                  </a:lnTo>
                  <a:lnTo>
                    <a:pt x="43215" y="154893"/>
                  </a:lnTo>
                  <a:lnTo>
                    <a:pt x="54589" y="193149"/>
                  </a:lnTo>
                  <a:lnTo>
                    <a:pt x="60432" y="223373"/>
                  </a:lnTo>
                  <a:lnTo>
                    <a:pt x="81915" y="282885"/>
                  </a:lnTo>
                  <a:lnTo>
                    <a:pt x="99233" y="324436"/>
                  </a:lnTo>
                  <a:lnTo>
                    <a:pt x="109966" y="336945"/>
                  </a:lnTo>
                  <a:lnTo>
                    <a:pt x="117629" y="341495"/>
                  </a:lnTo>
                  <a:lnTo>
                    <a:pt x="127006" y="344416"/>
                  </a:lnTo>
                  <a:lnTo>
                    <a:pt x="131817" y="341288"/>
                  </a:lnTo>
                  <a:lnTo>
                    <a:pt x="141221" y="33322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87" name="SMARTInkShape-104"/>
            <p:cNvSpPr/>
            <p:nvPr>
              <p:custDataLst>
                <p:tags r:id="rId61"/>
              </p:custDataLst>
            </p:nvPr>
          </p:nvSpPr>
          <p:spPr>
            <a:xfrm>
              <a:off x="11800911" y="3309981"/>
              <a:ext cx="141059" cy="128416"/>
            </a:xfrm>
            <a:custGeom>
              <a:avLst/>
              <a:gdLst/>
              <a:ahLst/>
              <a:cxnLst/>
              <a:rect l="0" t="0" r="0" b="0"/>
              <a:pathLst>
                <a:path w="141059" h="128416">
                  <a:moveTo>
                    <a:pt x="57714" y="11863"/>
                  </a:moveTo>
                  <a:lnTo>
                    <a:pt x="57714" y="11863"/>
                  </a:lnTo>
                  <a:lnTo>
                    <a:pt x="46298" y="447"/>
                  </a:lnTo>
                  <a:lnTo>
                    <a:pt x="29280" y="0"/>
                  </a:lnTo>
                  <a:lnTo>
                    <a:pt x="26851" y="1308"/>
                  </a:lnTo>
                  <a:lnTo>
                    <a:pt x="25234" y="3504"/>
                  </a:lnTo>
                  <a:lnTo>
                    <a:pt x="24153" y="6290"/>
                  </a:lnTo>
                  <a:lnTo>
                    <a:pt x="22113" y="8147"/>
                  </a:lnTo>
                  <a:lnTo>
                    <a:pt x="16314" y="10211"/>
                  </a:lnTo>
                  <a:lnTo>
                    <a:pt x="14239" y="12085"/>
                  </a:lnTo>
                  <a:lnTo>
                    <a:pt x="910" y="35920"/>
                  </a:lnTo>
                  <a:lnTo>
                    <a:pt x="0" y="39808"/>
                  </a:lnTo>
                  <a:lnTo>
                    <a:pt x="716" y="43722"/>
                  </a:lnTo>
                  <a:lnTo>
                    <a:pt x="6724" y="56874"/>
                  </a:lnTo>
                  <a:lnTo>
                    <a:pt x="11117" y="90137"/>
                  </a:lnTo>
                  <a:lnTo>
                    <a:pt x="22983" y="106895"/>
                  </a:lnTo>
                  <a:lnTo>
                    <a:pt x="31745" y="116624"/>
                  </a:lnTo>
                  <a:lnTo>
                    <a:pt x="33787" y="116100"/>
                  </a:lnTo>
                  <a:lnTo>
                    <a:pt x="39583" y="111989"/>
                  </a:lnTo>
                  <a:lnTo>
                    <a:pt x="43042" y="105752"/>
                  </a:lnTo>
                  <a:lnTo>
                    <a:pt x="56579" y="51315"/>
                  </a:lnTo>
                  <a:lnTo>
                    <a:pt x="57711" y="12461"/>
                  </a:lnTo>
                  <a:lnTo>
                    <a:pt x="57712" y="18361"/>
                  </a:lnTo>
                  <a:lnTo>
                    <a:pt x="61241" y="24893"/>
                  </a:lnTo>
                  <a:lnTo>
                    <a:pt x="85701" y="57937"/>
                  </a:lnTo>
                  <a:lnTo>
                    <a:pt x="106083" y="104415"/>
                  </a:lnTo>
                  <a:lnTo>
                    <a:pt x="126843" y="128415"/>
                  </a:lnTo>
                  <a:lnTo>
                    <a:pt x="128935" y="127929"/>
                  </a:lnTo>
                  <a:lnTo>
                    <a:pt x="134788" y="123861"/>
                  </a:lnTo>
                  <a:lnTo>
                    <a:pt x="138270" y="117643"/>
                  </a:lnTo>
                  <a:lnTo>
                    <a:pt x="140692" y="97671"/>
                  </a:lnTo>
                  <a:lnTo>
                    <a:pt x="141058" y="4758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88" name="SMARTInkShape-105"/>
            <p:cNvSpPr/>
            <p:nvPr>
              <p:custDataLst>
                <p:tags r:id="rId62"/>
              </p:custDataLst>
            </p:nvPr>
          </p:nvSpPr>
          <p:spPr>
            <a:xfrm>
              <a:off x="11693751" y="3298031"/>
              <a:ext cx="105344" cy="126532"/>
            </a:xfrm>
            <a:custGeom>
              <a:avLst/>
              <a:gdLst/>
              <a:ahLst/>
              <a:cxnLst/>
              <a:rect l="0" t="0" r="0" b="0"/>
              <a:pathLst>
                <a:path w="105344" h="126532">
                  <a:moveTo>
                    <a:pt x="45813" y="0"/>
                  </a:moveTo>
                  <a:lnTo>
                    <a:pt x="45813" y="0"/>
                  </a:lnTo>
                  <a:lnTo>
                    <a:pt x="28075" y="0"/>
                  </a:lnTo>
                  <a:lnTo>
                    <a:pt x="26050" y="1323"/>
                  </a:lnTo>
                  <a:lnTo>
                    <a:pt x="24699" y="3528"/>
                  </a:lnTo>
                  <a:lnTo>
                    <a:pt x="23799" y="6321"/>
                  </a:lnTo>
                  <a:lnTo>
                    <a:pt x="9979" y="23705"/>
                  </a:lnTo>
                  <a:lnTo>
                    <a:pt x="4309" y="29498"/>
                  </a:lnTo>
                  <a:lnTo>
                    <a:pt x="907" y="36481"/>
                  </a:lnTo>
                  <a:lnTo>
                    <a:pt x="0" y="40196"/>
                  </a:lnTo>
                  <a:lnTo>
                    <a:pt x="8597" y="94298"/>
                  </a:lnTo>
                  <a:lnTo>
                    <a:pt x="20011" y="108498"/>
                  </a:lnTo>
                  <a:lnTo>
                    <a:pt x="41694" y="124310"/>
                  </a:lnTo>
                  <a:lnTo>
                    <a:pt x="47036" y="126531"/>
                  </a:lnTo>
                  <a:lnTo>
                    <a:pt x="60026" y="125469"/>
                  </a:lnTo>
                  <a:lnTo>
                    <a:pt x="90523" y="119438"/>
                  </a:lnTo>
                  <a:lnTo>
                    <a:pt x="105343" y="10715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89" name="SMARTInkShape-106"/>
            <p:cNvSpPr/>
            <p:nvPr>
              <p:custDataLst>
                <p:tags r:id="rId63"/>
              </p:custDataLst>
            </p:nvPr>
          </p:nvSpPr>
          <p:spPr>
            <a:xfrm>
              <a:off x="11549208" y="3192675"/>
              <a:ext cx="47482" cy="22014"/>
            </a:xfrm>
            <a:custGeom>
              <a:avLst/>
              <a:gdLst/>
              <a:ahLst/>
              <a:cxnLst/>
              <a:rect l="0" t="0" r="0" b="0"/>
              <a:pathLst>
                <a:path w="47482" h="22014">
                  <a:moveTo>
                    <a:pt x="11761" y="22013"/>
                  </a:moveTo>
                  <a:lnTo>
                    <a:pt x="11761" y="22013"/>
                  </a:lnTo>
                  <a:lnTo>
                    <a:pt x="5440" y="22013"/>
                  </a:lnTo>
                  <a:lnTo>
                    <a:pt x="3578" y="20690"/>
                  </a:lnTo>
                  <a:lnTo>
                    <a:pt x="2337" y="18484"/>
                  </a:lnTo>
                  <a:lnTo>
                    <a:pt x="182" y="9886"/>
                  </a:lnTo>
                  <a:lnTo>
                    <a:pt x="0" y="4276"/>
                  </a:lnTo>
                  <a:lnTo>
                    <a:pt x="1275" y="2251"/>
                  </a:lnTo>
                  <a:lnTo>
                    <a:pt x="3447" y="900"/>
                  </a:lnTo>
                  <a:lnTo>
                    <a:pt x="6218" y="0"/>
                  </a:lnTo>
                  <a:lnTo>
                    <a:pt x="9389" y="723"/>
                  </a:lnTo>
                  <a:lnTo>
                    <a:pt x="23982" y="7861"/>
                  </a:lnTo>
                  <a:lnTo>
                    <a:pt x="33283" y="9663"/>
                  </a:lnTo>
                  <a:lnTo>
                    <a:pt x="47481" y="2201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90" name="SMARTInkShape-107"/>
            <p:cNvSpPr/>
            <p:nvPr>
              <p:custDataLst>
                <p:tags r:id="rId64"/>
              </p:custDataLst>
            </p:nvPr>
          </p:nvSpPr>
          <p:spPr>
            <a:xfrm>
              <a:off x="11584781" y="3309938"/>
              <a:ext cx="35720" cy="119063"/>
            </a:xfrm>
            <a:custGeom>
              <a:avLst/>
              <a:gdLst/>
              <a:ahLst/>
              <a:cxnLst/>
              <a:rect l="0" t="0" r="0" b="0"/>
              <a:pathLst>
                <a:path w="35720" h="119063">
                  <a:moveTo>
                    <a:pt x="0" y="0"/>
                  </a:moveTo>
                  <a:lnTo>
                    <a:pt x="0" y="0"/>
                  </a:lnTo>
                  <a:lnTo>
                    <a:pt x="0" y="17736"/>
                  </a:lnTo>
                  <a:lnTo>
                    <a:pt x="19762" y="75356"/>
                  </a:lnTo>
                  <a:lnTo>
                    <a:pt x="24780" y="102834"/>
                  </a:lnTo>
                  <a:lnTo>
                    <a:pt x="35719" y="11906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91" name="SMARTInkShape-108"/>
            <p:cNvSpPr/>
            <p:nvPr>
              <p:custDataLst>
                <p:tags r:id="rId65"/>
              </p:custDataLst>
            </p:nvPr>
          </p:nvSpPr>
          <p:spPr>
            <a:xfrm>
              <a:off x="11370469" y="3310149"/>
              <a:ext cx="202407" cy="154510"/>
            </a:xfrm>
            <a:custGeom>
              <a:avLst/>
              <a:gdLst/>
              <a:ahLst/>
              <a:cxnLst/>
              <a:rect l="0" t="0" r="0" b="0"/>
              <a:pathLst>
                <a:path w="202407" h="154510">
                  <a:moveTo>
                    <a:pt x="0" y="47414"/>
                  </a:moveTo>
                  <a:lnTo>
                    <a:pt x="0" y="47414"/>
                  </a:lnTo>
                  <a:lnTo>
                    <a:pt x="9505" y="58242"/>
                  </a:lnTo>
                  <a:lnTo>
                    <a:pt x="44124" y="106754"/>
                  </a:lnTo>
                  <a:lnTo>
                    <a:pt x="47392" y="114797"/>
                  </a:lnTo>
                  <a:lnTo>
                    <a:pt x="55347" y="126763"/>
                  </a:lnTo>
                  <a:lnTo>
                    <a:pt x="58292" y="138687"/>
                  </a:lnTo>
                  <a:lnTo>
                    <a:pt x="58980" y="146629"/>
                  </a:lnTo>
                  <a:lnTo>
                    <a:pt x="60487" y="149276"/>
                  </a:lnTo>
                  <a:lnTo>
                    <a:pt x="62813" y="151041"/>
                  </a:lnTo>
                  <a:lnTo>
                    <a:pt x="71287" y="154509"/>
                  </a:lnTo>
                  <a:lnTo>
                    <a:pt x="65073" y="148231"/>
                  </a:lnTo>
                  <a:lnTo>
                    <a:pt x="61994" y="138082"/>
                  </a:lnTo>
                  <a:lnTo>
                    <a:pt x="59573" y="80946"/>
                  </a:lnTo>
                  <a:lnTo>
                    <a:pt x="59531" y="24299"/>
                  </a:lnTo>
                  <a:lnTo>
                    <a:pt x="69783" y="23662"/>
                  </a:lnTo>
                  <a:lnTo>
                    <a:pt x="111173" y="81432"/>
                  </a:lnTo>
                  <a:lnTo>
                    <a:pt x="129728" y="118508"/>
                  </a:lnTo>
                  <a:lnTo>
                    <a:pt x="130601" y="125217"/>
                  </a:lnTo>
                  <a:lnTo>
                    <a:pt x="130953" y="106536"/>
                  </a:lnTo>
                  <a:lnTo>
                    <a:pt x="127434" y="96621"/>
                  </a:lnTo>
                  <a:lnTo>
                    <a:pt x="124643" y="92124"/>
                  </a:lnTo>
                  <a:lnTo>
                    <a:pt x="108956" y="33711"/>
                  </a:lnTo>
                  <a:lnTo>
                    <a:pt x="106189" y="16093"/>
                  </a:lnTo>
                  <a:lnTo>
                    <a:pt x="96952" y="2197"/>
                  </a:lnTo>
                  <a:lnTo>
                    <a:pt x="97708" y="1394"/>
                  </a:lnTo>
                  <a:lnTo>
                    <a:pt x="105651" y="0"/>
                  </a:lnTo>
                  <a:lnTo>
                    <a:pt x="113032" y="6172"/>
                  </a:lnTo>
                  <a:lnTo>
                    <a:pt x="116382" y="12768"/>
                  </a:lnTo>
                  <a:lnTo>
                    <a:pt x="117275" y="16379"/>
                  </a:lnTo>
                  <a:lnTo>
                    <a:pt x="124854" y="27782"/>
                  </a:lnTo>
                  <a:lnTo>
                    <a:pt x="135478" y="39539"/>
                  </a:lnTo>
                  <a:lnTo>
                    <a:pt x="139588" y="50969"/>
                  </a:lnTo>
                  <a:lnTo>
                    <a:pt x="145430" y="72279"/>
                  </a:lnTo>
                  <a:lnTo>
                    <a:pt x="166542" y="123939"/>
                  </a:lnTo>
                  <a:lnTo>
                    <a:pt x="169236" y="126212"/>
                  </a:lnTo>
                  <a:lnTo>
                    <a:pt x="179349" y="132938"/>
                  </a:lnTo>
                  <a:lnTo>
                    <a:pt x="188298" y="140742"/>
                  </a:lnTo>
                  <a:lnTo>
                    <a:pt x="202406" y="14266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92" name="SMARTInkShape-109"/>
            <p:cNvSpPr/>
            <p:nvPr>
              <p:custDataLst>
                <p:tags r:id="rId66"/>
              </p:custDataLst>
            </p:nvPr>
          </p:nvSpPr>
          <p:spPr>
            <a:xfrm>
              <a:off x="11251766" y="3298092"/>
              <a:ext cx="130610" cy="199935"/>
            </a:xfrm>
            <a:custGeom>
              <a:avLst/>
              <a:gdLst/>
              <a:ahLst/>
              <a:cxnLst/>
              <a:rect l="0" t="0" r="0" b="0"/>
              <a:pathLst>
                <a:path w="130610" h="199935">
                  <a:moveTo>
                    <a:pt x="23453" y="95189"/>
                  </a:moveTo>
                  <a:lnTo>
                    <a:pt x="23453" y="95189"/>
                  </a:lnTo>
                  <a:lnTo>
                    <a:pt x="56881" y="95189"/>
                  </a:lnTo>
                  <a:lnTo>
                    <a:pt x="64815" y="88869"/>
                  </a:lnTo>
                  <a:lnTo>
                    <a:pt x="68294" y="82238"/>
                  </a:lnTo>
                  <a:lnTo>
                    <a:pt x="70834" y="59379"/>
                  </a:lnTo>
                  <a:lnTo>
                    <a:pt x="71030" y="43577"/>
                  </a:lnTo>
                  <a:lnTo>
                    <a:pt x="67529" y="35650"/>
                  </a:lnTo>
                  <a:lnTo>
                    <a:pt x="43089" y="7876"/>
                  </a:lnTo>
                  <a:lnTo>
                    <a:pt x="35268" y="3467"/>
                  </a:lnTo>
                  <a:lnTo>
                    <a:pt x="23687" y="404"/>
                  </a:lnTo>
                  <a:lnTo>
                    <a:pt x="13405" y="0"/>
                  </a:lnTo>
                  <a:lnTo>
                    <a:pt x="5777" y="6278"/>
                  </a:lnTo>
                  <a:lnTo>
                    <a:pt x="2368" y="12899"/>
                  </a:lnTo>
                  <a:lnTo>
                    <a:pt x="0" y="33151"/>
                  </a:lnTo>
                  <a:lnTo>
                    <a:pt x="1070" y="53142"/>
                  </a:lnTo>
                  <a:lnTo>
                    <a:pt x="20727" y="112210"/>
                  </a:lnTo>
                  <a:lnTo>
                    <a:pt x="39133" y="143041"/>
                  </a:lnTo>
                  <a:lnTo>
                    <a:pt x="86812" y="194205"/>
                  </a:lnTo>
                  <a:lnTo>
                    <a:pt x="94827" y="198728"/>
                  </a:lnTo>
                  <a:lnTo>
                    <a:pt x="98817" y="199934"/>
                  </a:lnTo>
                  <a:lnTo>
                    <a:pt x="102800" y="199415"/>
                  </a:lnTo>
                  <a:lnTo>
                    <a:pt x="110752" y="195310"/>
                  </a:lnTo>
                  <a:lnTo>
                    <a:pt x="128256" y="180615"/>
                  </a:lnTo>
                  <a:lnTo>
                    <a:pt x="129564" y="175931"/>
                  </a:lnTo>
                  <a:lnTo>
                    <a:pt x="130609" y="16662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93" name="SMARTInkShape-110"/>
            <p:cNvSpPr/>
            <p:nvPr>
              <p:custDataLst>
                <p:tags r:id="rId67"/>
              </p:custDataLst>
            </p:nvPr>
          </p:nvSpPr>
          <p:spPr>
            <a:xfrm>
              <a:off x="11025189" y="3167063"/>
              <a:ext cx="238126" cy="333376"/>
            </a:xfrm>
            <a:custGeom>
              <a:avLst/>
              <a:gdLst/>
              <a:ahLst/>
              <a:cxnLst/>
              <a:rect l="0" t="0" r="0" b="0"/>
              <a:pathLst>
                <a:path w="238126" h="333376">
                  <a:moveTo>
                    <a:pt x="0" y="0"/>
                  </a:moveTo>
                  <a:lnTo>
                    <a:pt x="0" y="0"/>
                  </a:lnTo>
                  <a:lnTo>
                    <a:pt x="0" y="6320"/>
                  </a:lnTo>
                  <a:lnTo>
                    <a:pt x="1322" y="8182"/>
                  </a:lnTo>
                  <a:lnTo>
                    <a:pt x="3527" y="9423"/>
                  </a:lnTo>
                  <a:lnTo>
                    <a:pt x="6319" y="10251"/>
                  </a:lnTo>
                  <a:lnTo>
                    <a:pt x="8182" y="12126"/>
                  </a:lnTo>
                  <a:lnTo>
                    <a:pt x="21111" y="45387"/>
                  </a:lnTo>
                  <a:lnTo>
                    <a:pt x="40224" y="102098"/>
                  </a:lnTo>
                  <a:lnTo>
                    <a:pt x="59601" y="155682"/>
                  </a:lnTo>
                  <a:lnTo>
                    <a:pt x="67931" y="190767"/>
                  </a:lnTo>
                  <a:lnTo>
                    <a:pt x="73926" y="222770"/>
                  </a:lnTo>
                  <a:lnTo>
                    <a:pt x="99363" y="281579"/>
                  </a:lnTo>
                  <a:lnTo>
                    <a:pt x="105615" y="303986"/>
                  </a:lnTo>
                  <a:lnTo>
                    <a:pt x="107094" y="320709"/>
                  </a:lnTo>
                  <a:lnTo>
                    <a:pt x="107153" y="293461"/>
                  </a:lnTo>
                  <a:lnTo>
                    <a:pt x="95739" y="236295"/>
                  </a:lnTo>
                  <a:lnTo>
                    <a:pt x="95261" y="187077"/>
                  </a:lnTo>
                  <a:lnTo>
                    <a:pt x="96580" y="184249"/>
                  </a:lnTo>
                  <a:lnTo>
                    <a:pt x="98782" y="182364"/>
                  </a:lnTo>
                  <a:lnTo>
                    <a:pt x="105501" y="179338"/>
                  </a:lnTo>
                  <a:lnTo>
                    <a:pt x="112985" y="178814"/>
                  </a:lnTo>
                  <a:lnTo>
                    <a:pt x="119889" y="182219"/>
                  </a:lnTo>
                  <a:lnTo>
                    <a:pt x="153211" y="212907"/>
                  </a:lnTo>
                  <a:lnTo>
                    <a:pt x="190283" y="270416"/>
                  </a:lnTo>
                  <a:lnTo>
                    <a:pt x="206332" y="295362"/>
                  </a:lnTo>
                  <a:lnTo>
                    <a:pt x="219931" y="324887"/>
                  </a:lnTo>
                  <a:lnTo>
                    <a:pt x="238125" y="33337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94" name="SMARTInkShape-111"/>
            <p:cNvSpPr/>
            <p:nvPr>
              <p:custDataLst>
                <p:tags r:id="rId68"/>
              </p:custDataLst>
            </p:nvPr>
          </p:nvSpPr>
          <p:spPr>
            <a:xfrm>
              <a:off x="10943662" y="3321848"/>
              <a:ext cx="188683" cy="259416"/>
            </a:xfrm>
            <a:custGeom>
              <a:avLst/>
              <a:gdLst/>
              <a:ahLst/>
              <a:cxnLst/>
              <a:rect l="0" t="0" r="0" b="0"/>
              <a:pathLst>
                <a:path w="188683" h="259416">
                  <a:moveTo>
                    <a:pt x="105338" y="11902"/>
                  </a:moveTo>
                  <a:lnTo>
                    <a:pt x="105338" y="11902"/>
                  </a:lnTo>
                  <a:lnTo>
                    <a:pt x="99016" y="11902"/>
                  </a:lnTo>
                  <a:lnTo>
                    <a:pt x="97156" y="10579"/>
                  </a:lnTo>
                  <a:lnTo>
                    <a:pt x="95914" y="8374"/>
                  </a:lnTo>
                  <a:lnTo>
                    <a:pt x="95086" y="5581"/>
                  </a:lnTo>
                  <a:lnTo>
                    <a:pt x="93212" y="3720"/>
                  </a:lnTo>
                  <a:lnTo>
                    <a:pt x="83324" y="486"/>
                  </a:lnTo>
                  <a:lnTo>
                    <a:pt x="41791" y="0"/>
                  </a:lnTo>
                  <a:lnTo>
                    <a:pt x="33880" y="3525"/>
                  </a:lnTo>
                  <a:lnTo>
                    <a:pt x="24341" y="10247"/>
                  </a:lnTo>
                  <a:lnTo>
                    <a:pt x="14276" y="29263"/>
                  </a:lnTo>
                  <a:lnTo>
                    <a:pt x="10006" y="42916"/>
                  </a:lnTo>
                  <a:lnTo>
                    <a:pt x="2273" y="56663"/>
                  </a:lnTo>
                  <a:lnTo>
                    <a:pt x="0" y="69719"/>
                  </a:lnTo>
                  <a:lnTo>
                    <a:pt x="10415" y="114976"/>
                  </a:lnTo>
                  <a:lnTo>
                    <a:pt x="30308" y="167267"/>
                  </a:lnTo>
                  <a:lnTo>
                    <a:pt x="38037" y="185022"/>
                  </a:lnTo>
                  <a:lnTo>
                    <a:pt x="49409" y="198205"/>
                  </a:lnTo>
                  <a:lnTo>
                    <a:pt x="61959" y="209797"/>
                  </a:lnTo>
                  <a:lnTo>
                    <a:pt x="77786" y="229876"/>
                  </a:lnTo>
                  <a:lnTo>
                    <a:pt x="113828" y="253433"/>
                  </a:lnTo>
                  <a:lnTo>
                    <a:pt x="130932" y="259415"/>
                  </a:lnTo>
                  <a:lnTo>
                    <a:pt x="135629" y="258931"/>
                  </a:lnTo>
                  <a:lnTo>
                    <a:pt x="156203" y="252178"/>
                  </a:lnTo>
                  <a:lnTo>
                    <a:pt x="163062" y="251461"/>
                  </a:lnTo>
                  <a:lnTo>
                    <a:pt x="168955" y="248337"/>
                  </a:lnTo>
                  <a:lnTo>
                    <a:pt x="185823" y="229650"/>
                  </a:lnTo>
                  <a:lnTo>
                    <a:pt x="187411" y="224214"/>
                  </a:lnTo>
                  <a:lnTo>
                    <a:pt x="188682" y="21430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95" name="SMARTInkShape-112"/>
            <p:cNvSpPr/>
            <p:nvPr>
              <p:custDataLst>
                <p:tags r:id="rId69"/>
              </p:custDataLst>
            </p:nvPr>
          </p:nvSpPr>
          <p:spPr>
            <a:xfrm>
              <a:off x="10644232" y="3442768"/>
              <a:ext cx="166644" cy="176733"/>
            </a:xfrm>
            <a:custGeom>
              <a:avLst/>
              <a:gdLst/>
              <a:ahLst/>
              <a:cxnLst/>
              <a:rect l="0" t="0" r="0" b="0"/>
              <a:pathLst>
                <a:path w="166644" h="176733">
                  <a:moveTo>
                    <a:pt x="11862" y="105295"/>
                  </a:moveTo>
                  <a:lnTo>
                    <a:pt x="11862" y="105295"/>
                  </a:lnTo>
                  <a:lnTo>
                    <a:pt x="11862" y="121866"/>
                  </a:lnTo>
                  <a:lnTo>
                    <a:pt x="13185" y="124280"/>
                  </a:lnTo>
                  <a:lnTo>
                    <a:pt x="15389" y="125889"/>
                  </a:lnTo>
                  <a:lnTo>
                    <a:pt x="18182" y="126961"/>
                  </a:lnTo>
                  <a:lnTo>
                    <a:pt x="20044" y="129000"/>
                  </a:lnTo>
                  <a:lnTo>
                    <a:pt x="23725" y="140851"/>
                  </a:lnTo>
                  <a:lnTo>
                    <a:pt x="23765" y="124427"/>
                  </a:lnTo>
                  <a:lnTo>
                    <a:pt x="20240" y="116885"/>
                  </a:lnTo>
                  <a:lnTo>
                    <a:pt x="15585" y="109123"/>
                  </a:lnTo>
                  <a:lnTo>
                    <a:pt x="12966" y="95992"/>
                  </a:lnTo>
                  <a:lnTo>
                    <a:pt x="10865" y="77256"/>
                  </a:lnTo>
                  <a:lnTo>
                    <a:pt x="1653" y="54189"/>
                  </a:lnTo>
                  <a:lnTo>
                    <a:pt x="0" y="17994"/>
                  </a:lnTo>
                  <a:lnTo>
                    <a:pt x="1307" y="15345"/>
                  </a:lnTo>
                  <a:lnTo>
                    <a:pt x="3503" y="13578"/>
                  </a:lnTo>
                  <a:lnTo>
                    <a:pt x="6288" y="12400"/>
                  </a:lnTo>
                  <a:lnTo>
                    <a:pt x="8147" y="10292"/>
                  </a:lnTo>
                  <a:lnTo>
                    <a:pt x="10211" y="4422"/>
                  </a:lnTo>
                  <a:lnTo>
                    <a:pt x="12083" y="2327"/>
                  </a:lnTo>
                  <a:lnTo>
                    <a:pt x="17692" y="0"/>
                  </a:lnTo>
                  <a:lnTo>
                    <a:pt x="21041" y="702"/>
                  </a:lnTo>
                  <a:lnTo>
                    <a:pt x="32073" y="8011"/>
                  </a:lnTo>
                  <a:lnTo>
                    <a:pt x="80823" y="49325"/>
                  </a:lnTo>
                  <a:lnTo>
                    <a:pt x="121187" y="101534"/>
                  </a:lnTo>
                  <a:lnTo>
                    <a:pt x="145367" y="133117"/>
                  </a:lnTo>
                  <a:lnTo>
                    <a:pt x="166643" y="17673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96" name="SMARTInkShape-113"/>
            <p:cNvSpPr/>
            <p:nvPr>
              <p:custDataLst>
                <p:tags r:id="rId70"/>
              </p:custDataLst>
            </p:nvPr>
          </p:nvSpPr>
          <p:spPr>
            <a:xfrm>
              <a:off x="10453689" y="3333750"/>
              <a:ext cx="35718" cy="1"/>
            </a:xfrm>
            <a:custGeom>
              <a:avLst/>
              <a:gdLst/>
              <a:ahLst/>
              <a:cxnLst/>
              <a:rect l="0" t="0" r="0" b="0"/>
              <a:pathLst>
                <a:path w="35718" h="1">
                  <a:moveTo>
                    <a:pt x="0" y="0"/>
                  </a:moveTo>
                  <a:lnTo>
                    <a:pt x="0" y="0"/>
                  </a:lnTo>
                  <a:lnTo>
                    <a:pt x="3571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97" name="SMARTInkShape-114"/>
            <p:cNvSpPr/>
            <p:nvPr>
              <p:custDataLst>
                <p:tags r:id="rId71"/>
              </p:custDataLst>
            </p:nvPr>
          </p:nvSpPr>
          <p:spPr>
            <a:xfrm>
              <a:off x="10525125" y="3457859"/>
              <a:ext cx="71440" cy="125923"/>
            </a:xfrm>
            <a:custGeom>
              <a:avLst/>
              <a:gdLst/>
              <a:ahLst/>
              <a:cxnLst/>
              <a:rect l="0" t="0" r="0" b="0"/>
              <a:pathLst>
                <a:path w="71440" h="125923">
                  <a:moveTo>
                    <a:pt x="0" y="6860"/>
                  </a:moveTo>
                  <a:lnTo>
                    <a:pt x="0" y="6860"/>
                  </a:lnTo>
                  <a:lnTo>
                    <a:pt x="0" y="0"/>
                  </a:lnTo>
                  <a:lnTo>
                    <a:pt x="0" y="12016"/>
                  </a:lnTo>
                  <a:lnTo>
                    <a:pt x="3528" y="19294"/>
                  </a:lnTo>
                  <a:lnTo>
                    <a:pt x="39749" y="75035"/>
                  </a:lnTo>
                  <a:lnTo>
                    <a:pt x="59288" y="112245"/>
                  </a:lnTo>
                  <a:lnTo>
                    <a:pt x="71439" y="12592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98" name="SMARTInkShape-115"/>
            <p:cNvSpPr/>
            <p:nvPr>
              <p:custDataLst>
                <p:tags r:id="rId72"/>
              </p:custDataLst>
            </p:nvPr>
          </p:nvSpPr>
          <p:spPr>
            <a:xfrm>
              <a:off x="10370547" y="3464864"/>
              <a:ext cx="214110" cy="142731"/>
            </a:xfrm>
            <a:custGeom>
              <a:avLst/>
              <a:gdLst/>
              <a:ahLst/>
              <a:cxnLst/>
              <a:rect l="0" t="0" r="0" b="0"/>
              <a:pathLst>
                <a:path w="214110" h="142731">
                  <a:moveTo>
                    <a:pt x="59328" y="23667"/>
                  </a:moveTo>
                  <a:lnTo>
                    <a:pt x="59328" y="23667"/>
                  </a:lnTo>
                  <a:lnTo>
                    <a:pt x="70744" y="12251"/>
                  </a:lnTo>
                  <a:lnTo>
                    <a:pt x="60940" y="11804"/>
                  </a:lnTo>
                  <a:lnTo>
                    <a:pt x="50141" y="3587"/>
                  </a:lnTo>
                  <a:lnTo>
                    <a:pt x="37703" y="346"/>
                  </a:lnTo>
                  <a:lnTo>
                    <a:pt x="29844" y="0"/>
                  </a:lnTo>
                  <a:lnTo>
                    <a:pt x="22853" y="3447"/>
                  </a:lnTo>
                  <a:lnTo>
                    <a:pt x="15335" y="8066"/>
                  </a:lnTo>
                  <a:lnTo>
                    <a:pt x="7585" y="10118"/>
                  </a:lnTo>
                  <a:lnTo>
                    <a:pt x="4989" y="11989"/>
                  </a:lnTo>
                  <a:lnTo>
                    <a:pt x="3259" y="14559"/>
                  </a:lnTo>
                  <a:lnTo>
                    <a:pt x="822" y="24496"/>
                  </a:lnTo>
                  <a:lnTo>
                    <a:pt x="0" y="39706"/>
                  </a:lnTo>
                  <a:lnTo>
                    <a:pt x="6178" y="57817"/>
                  </a:lnTo>
                  <a:lnTo>
                    <a:pt x="39546" y="109181"/>
                  </a:lnTo>
                  <a:lnTo>
                    <a:pt x="78073" y="137333"/>
                  </a:lnTo>
                  <a:lnTo>
                    <a:pt x="92551" y="142019"/>
                  </a:lnTo>
                  <a:lnTo>
                    <a:pt x="97465" y="138886"/>
                  </a:lnTo>
                  <a:lnTo>
                    <a:pt x="100628" y="136198"/>
                  </a:lnTo>
                  <a:lnTo>
                    <a:pt x="104142" y="129685"/>
                  </a:lnTo>
                  <a:lnTo>
                    <a:pt x="106583" y="109507"/>
                  </a:lnTo>
                  <a:lnTo>
                    <a:pt x="106904" y="80865"/>
                  </a:lnTo>
                  <a:lnTo>
                    <a:pt x="96698" y="45309"/>
                  </a:lnTo>
                  <a:lnTo>
                    <a:pt x="94825" y="42064"/>
                  </a:lnTo>
                  <a:lnTo>
                    <a:pt x="92253" y="39901"/>
                  </a:lnTo>
                  <a:lnTo>
                    <a:pt x="89216" y="38458"/>
                  </a:lnTo>
                  <a:lnTo>
                    <a:pt x="87190" y="36174"/>
                  </a:lnTo>
                  <a:lnTo>
                    <a:pt x="83299" y="24233"/>
                  </a:lnTo>
                  <a:lnTo>
                    <a:pt x="104229" y="46084"/>
                  </a:lnTo>
                  <a:lnTo>
                    <a:pt x="152116" y="104332"/>
                  </a:lnTo>
                  <a:lnTo>
                    <a:pt x="186232" y="137334"/>
                  </a:lnTo>
                  <a:lnTo>
                    <a:pt x="194224" y="140331"/>
                  </a:lnTo>
                  <a:lnTo>
                    <a:pt x="214109" y="14273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99" name="SMARTInkShape-116"/>
            <p:cNvSpPr/>
            <p:nvPr>
              <p:custDataLst>
                <p:tags r:id="rId73"/>
              </p:custDataLst>
            </p:nvPr>
          </p:nvSpPr>
          <p:spPr>
            <a:xfrm>
              <a:off x="10194264" y="3500438"/>
              <a:ext cx="187987" cy="35719"/>
            </a:xfrm>
            <a:custGeom>
              <a:avLst/>
              <a:gdLst/>
              <a:ahLst/>
              <a:cxnLst/>
              <a:rect l="0" t="0" r="0" b="0"/>
              <a:pathLst>
                <a:path w="187987" h="35719">
                  <a:moveTo>
                    <a:pt x="187986" y="35718"/>
                  </a:moveTo>
                  <a:lnTo>
                    <a:pt x="187986" y="35718"/>
                  </a:lnTo>
                  <a:lnTo>
                    <a:pt x="177734" y="25467"/>
                  </a:lnTo>
                  <a:lnTo>
                    <a:pt x="170250" y="24302"/>
                  </a:lnTo>
                  <a:lnTo>
                    <a:pt x="114221" y="23816"/>
                  </a:lnTo>
                  <a:lnTo>
                    <a:pt x="65908" y="22489"/>
                  </a:lnTo>
                  <a:lnTo>
                    <a:pt x="42555" y="14389"/>
                  </a:lnTo>
                  <a:lnTo>
                    <a:pt x="14592" y="10910"/>
                  </a:lnTo>
                  <a:lnTo>
                    <a:pt x="0" y="1697"/>
                  </a:lnTo>
                  <a:lnTo>
                    <a:pt x="484" y="1131"/>
                  </a:lnTo>
                  <a:lnTo>
                    <a:pt x="9392"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00" name="SMARTInkShape-117"/>
            <p:cNvSpPr/>
            <p:nvPr>
              <p:custDataLst>
                <p:tags r:id="rId74"/>
              </p:custDataLst>
            </p:nvPr>
          </p:nvSpPr>
          <p:spPr>
            <a:xfrm>
              <a:off x="10215564" y="3309938"/>
              <a:ext cx="142876" cy="356469"/>
            </a:xfrm>
            <a:custGeom>
              <a:avLst/>
              <a:gdLst/>
              <a:ahLst/>
              <a:cxnLst/>
              <a:rect l="0" t="0" r="0" b="0"/>
              <a:pathLst>
                <a:path w="142876" h="356469">
                  <a:moveTo>
                    <a:pt x="0" y="0"/>
                  </a:moveTo>
                  <a:lnTo>
                    <a:pt x="0" y="0"/>
                  </a:lnTo>
                  <a:lnTo>
                    <a:pt x="0" y="10251"/>
                  </a:lnTo>
                  <a:lnTo>
                    <a:pt x="8181" y="21084"/>
                  </a:lnTo>
                  <a:lnTo>
                    <a:pt x="10251" y="28332"/>
                  </a:lnTo>
                  <a:lnTo>
                    <a:pt x="15215" y="60649"/>
                  </a:lnTo>
                  <a:lnTo>
                    <a:pt x="32480" y="116678"/>
                  </a:lnTo>
                  <a:lnTo>
                    <a:pt x="44796" y="166618"/>
                  </a:lnTo>
                  <a:lnTo>
                    <a:pt x="56228" y="205136"/>
                  </a:lnTo>
                  <a:lnTo>
                    <a:pt x="62080" y="235406"/>
                  </a:lnTo>
                  <a:lnTo>
                    <a:pt x="83564" y="294935"/>
                  </a:lnTo>
                  <a:lnTo>
                    <a:pt x="99262" y="322548"/>
                  </a:lnTo>
                  <a:lnTo>
                    <a:pt x="130271" y="356468"/>
                  </a:lnTo>
                  <a:lnTo>
                    <a:pt x="142875" y="34528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01" name="SMARTInkShape-118"/>
            <p:cNvSpPr/>
            <p:nvPr>
              <p:custDataLst>
                <p:tags r:id="rId75"/>
              </p:custDataLst>
            </p:nvPr>
          </p:nvSpPr>
          <p:spPr>
            <a:xfrm>
              <a:off x="10103483" y="3500438"/>
              <a:ext cx="100174" cy="154782"/>
            </a:xfrm>
            <a:custGeom>
              <a:avLst/>
              <a:gdLst/>
              <a:ahLst/>
              <a:cxnLst/>
              <a:rect l="0" t="0" r="0" b="0"/>
              <a:pathLst>
                <a:path w="100174" h="154782">
                  <a:moveTo>
                    <a:pt x="40642" y="154781"/>
                  </a:moveTo>
                  <a:lnTo>
                    <a:pt x="40642" y="154781"/>
                  </a:lnTo>
                  <a:lnTo>
                    <a:pt x="40642" y="148460"/>
                  </a:lnTo>
                  <a:lnTo>
                    <a:pt x="39319" y="146598"/>
                  </a:lnTo>
                  <a:lnTo>
                    <a:pt x="37114" y="145357"/>
                  </a:lnTo>
                  <a:lnTo>
                    <a:pt x="34320" y="144529"/>
                  </a:lnTo>
                  <a:lnTo>
                    <a:pt x="32460" y="142655"/>
                  </a:lnTo>
                  <a:lnTo>
                    <a:pt x="25943" y="130141"/>
                  </a:lnTo>
                  <a:lnTo>
                    <a:pt x="8525" y="108370"/>
                  </a:lnTo>
                  <a:lnTo>
                    <a:pt x="791" y="90497"/>
                  </a:lnTo>
                  <a:lnTo>
                    <a:pt x="0" y="69325"/>
                  </a:lnTo>
                  <a:lnTo>
                    <a:pt x="5381" y="48009"/>
                  </a:lnTo>
                  <a:lnTo>
                    <a:pt x="16592" y="29716"/>
                  </a:lnTo>
                  <a:lnTo>
                    <a:pt x="26866" y="19821"/>
                  </a:lnTo>
                  <a:lnTo>
                    <a:pt x="35842" y="15424"/>
                  </a:lnTo>
                  <a:lnTo>
                    <a:pt x="48333" y="11625"/>
                  </a:lnTo>
                  <a:lnTo>
                    <a:pt x="60413" y="4032"/>
                  </a:lnTo>
                  <a:lnTo>
                    <a:pt x="72370" y="1194"/>
                  </a:lnTo>
                  <a:lnTo>
                    <a:pt x="10017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02" name="SMARTInkShape-119"/>
            <p:cNvSpPr/>
            <p:nvPr>
              <p:custDataLst>
                <p:tags r:id="rId76"/>
              </p:custDataLst>
            </p:nvPr>
          </p:nvSpPr>
          <p:spPr>
            <a:xfrm>
              <a:off x="9941725" y="3571875"/>
              <a:ext cx="130965" cy="119015"/>
            </a:xfrm>
            <a:custGeom>
              <a:avLst/>
              <a:gdLst/>
              <a:ahLst/>
              <a:cxnLst/>
              <a:rect l="0" t="0" r="0" b="0"/>
              <a:pathLst>
                <a:path w="130965" h="119015">
                  <a:moveTo>
                    <a:pt x="35714" y="71438"/>
                  </a:moveTo>
                  <a:lnTo>
                    <a:pt x="35714" y="71438"/>
                  </a:lnTo>
                  <a:lnTo>
                    <a:pt x="57826" y="71438"/>
                  </a:lnTo>
                  <a:lnTo>
                    <a:pt x="58393" y="70115"/>
                  </a:lnTo>
                  <a:lnTo>
                    <a:pt x="59021" y="65117"/>
                  </a:lnTo>
                  <a:lnTo>
                    <a:pt x="60513" y="63255"/>
                  </a:lnTo>
                  <a:lnTo>
                    <a:pt x="69732" y="60022"/>
                  </a:lnTo>
                  <a:lnTo>
                    <a:pt x="70676" y="56221"/>
                  </a:lnTo>
                  <a:lnTo>
                    <a:pt x="70927" y="53356"/>
                  </a:lnTo>
                  <a:lnTo>
                    <a:pt x="72419" y="51446"/>
                  </a:lnTo>
                  <a:lnTo>
                    <a:pt x="81638" y="48128"/>
                  </a:lnTo>
                  <a:lnTo>
                    <a:pt x="82583" y="44321"/>
                  </a:lnTo>
                  <a:lnTo>
                    <a:pt x="83334" y="18026"/>
                  </a:lnTo>
                  <a:lnTo>
                    <a:pt x="82012" y="15987"/>
                  </a:lnTo>
                  <a:lnTo>
                    <a:pt x="79809" y="14626"/>
                  </a:lnTo>
                  <a:lnTo>
                    <a:pt x="73085" y="12443"/>
                  </a:lnTo>
                  <a:lnTo>
                    <a:pt x="72166" y="8617"/>
                  </a:lnTo>
                  <a:lnTo>
                    <a:pt x="71922" y="5745"/>
                  </a:lnTo>
                  <a:lnTo>
                    <a:pt x="70434" y="3830"/>
                  </a:lnTo>
                  <a:lnTo>
                    <a:pt x="59674" y="45"/>
                  </a:lnTo>
                  <a:lnTo>
                    <a:pt x="29538" y="0"/>
                  </a:lnTo>
                  <a:lnTo>
                    <a:pt x="27627" y="1323"/>
                  </a:lnTo>
                  <a:lnTo>
                    <a:pt x="26353" y="3528"/>
                  </a:lnTo>
                  <a:lnTo>
                    <a:pt x="25504" y="6321"/>
                  </a:lnTo>
                  <a:lnTo>
                    <a:pt x="23617" y="8182"/>
                  </a:lnTo>
                  <a:lnTo>
                    <a:pt x="17990" y="10251"/>
                  </a:lnTo>
                  <a:lnTo>
                    <a:pt x="7384" y="11416"/>
                  </a:lnTo>
                  <a:lnTo>
                    <a:pt x="4921" y="12902"/>
                  </a:lnTo>
                  <a:lnTo>
                    <a:pt x="3279" y="15216"/>
                  </a:lnTo>
                  <a:lnTo>
                    <a:pt x="1453" y="21315"/>
                  </a:lnTo>
                  <a:lnTo>
                    <a:pt x="0" y="67926"/>
                  </a:lnTo>
                  <a:lnTo>
                    <a:pt x="6316" y="76718"/>
                  </a:lnTo>
                  <a:lnTo>
                    <a:pt x="27981" y="99334"/>
                  </a:lnTo>
                  <a:lnTo>
                    <a:pt x="35804" y="103680"/>
                  </a:lnTo>
                  <a:lnTo>
                    <a:pt x="43691" y="106934"/>
                  </a:lnTo>
                  <a:lnTo>
                    <a:pt x="55569" y="114881"/>
                  </a:lnTo>
                  <a:lnTo>
                    <a:pt x="67466" y="117824"/>
                  </a:lnTo>
                  <a:lnTo>
                    <a:pt x="99213" y="119014"/>
                  </a:lnTo>
                  <a:lnTo>
                    <a:pt x="107150" y="115513"/>
                  </a:lnTo>
                  <a:lnTo>
                    <a:pt x="116704" y="108807"/>
                  </a:lnTo>
                  <a:lnTo>
                    <a:pt x="130964" y="10715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03" name="SMARTInkShape-120"/>
            <p:cNvSpPr/>
            <p:nvPr>
              <p:custDataLst>
                <p:tags r:id="rId77"/>
              </p:custDataLst>
            </p:nvPr>
          </p:nvSpPr>
          <p:spPr>
            <a:xfrm>
              <a:off x="9764942" y="3571875"/>
              <a:ext cx="236309" cy="154606"/>
            </a:xfrm>
            <a:custGeom>
              <a:avLst/>
              <a:gdLst/>
              <a:ahLst/>
              <a:cxnLst/>
              <a:rect l="0" t="0" r="0" b="0"/>
              <a:pathLst>
                <a:path w="236309" h="154606">
                  <a:moveTo>
                    <a:pt x="69622" y="0"/>
                  </a:moveTo>
                  <a:lnTo>
                    <a:pt x="69622" y="0"/>
                  </a:lnTo>
                  <a:lnTo>
                    <a:pt x="57860" y="0"/>
                  </a:lnTo>
                  <a:lnTo>
                    <a:pt x="47476" y="10251"/>
                  </a:lnTo>
                  <a:lnTo>
                    <a:pt x="39982" y="11416"/>
                  </a:lnTo>
                  <a:lnTo>
                    <a:pt x="29383" y="11761"/>
                  </a:lnTo>
                  <a:lnTo>
                    <a:pt x="26921" y="13133"/>
                  </a:lnTo>
                  <a:lnTo>
                    <a:pt x="25279" y="15370"/>
                  </a:lnTo>
                  <a:lnTo>
                    <a:pt x="22132" y="21383"/>
                  </a:lnTo>
                  <a:lnTo>
                    <a:pt x="2271" y="44800"/>
                  </a:lnTo>
                  <a:lnTo>
                    <a:pt x="0" y="52102"/>
                  </a:lnTo>
                  <a:lnTo>
                    <a:pt x="718" y="55901"/>
                  </a:lnTo>
                  <a:lnTo>
                    <a:pt x="6724" y="68892"/>
                  </a:lnTo>
                  <a:lnTo>
                    <a:pt x="10415" y="87587"/>
                  </a:lnTo>
                  <a:lnTo>
                    <a:pt x="19300" y="102093"/>
                  </a:lnTo>
                  <a:lnTo>
                    <a:pt x="50133" y="133763"/>
                  </a:lnTo>
                  <a:lnTo>
                    <a:pt x="78564" y="150257"/>
                  </a:lnTo>
                  <a:lnTo>
                    <a:pt x="127032" y="154605"/>
                  </a:lnTo>
                  <a:lnTo>
                    <a:pt x="138353" y="151175"/>
                  </a:lnTo>
                  <a:lnTo>
                    <a:pt x="147791" y="146564"/>
                  </a:lnTo>
                  <a:lnTo>
                    <a:pt x="175002" y="137040"/>
                  </a:lnTo>
                  <a:lnTo>
                    <a:pt x="220245" y="109460"/>
                  </a:lnTo>
                  <a:lnTo>
                    <a:pt x="236308" y="10715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04" name="SMARTInkShape-121"/>
            <p:cNvSpPr/>
            <p:nvPr>
              <p:custDataLst>
                <p:tags r:id="rId78"/>
              </p:custDataLst>
            </p:nvPr>
          </p:nvSpPr>
          <p:spPr>
            <a:xfrm>
              <a:off x="9429750" y="3774281"/>
              <a:ext cx="59531" cy="154783"/>
            </a:xfrm>
            <a:custGeom>
              <a:avLst/>
              <a:gdLst/>
              <a:ahLst/>
              <a:cxnLst/>
              <a:rect l="0" t="0" r="0" b="0"/>
              <a:pathLst>
                <a:path w="59531" h="154783">
                  <a:moveTo>
                    <a:pt x="47625" y="0"/>
                  </a:moveTo>
                  <a:lnTo>
                    <a:pt x="47625" y="0"/>
                  </a:lnTo>
                  <a:lnTo>
                    <a:pt x="59386" y="0"/>
                  </a:lnTo>
                  <a:lnTo>
                    <a:pt x="59530" y="57588"/>
                  </a:lnTo>
                  <a:lnTo>
                    <a:pt x="58209" y="79530"/>
                  </a:lnTo>
                  <a:lnTo>
                    <a:pt x="50026" y="99118"/>
                  </a:lnTo>
                  <a:lnTo>
                    <a:pt x="27248" y="130731"/>
                  </a:lnTo>
                  <a:lnTo>
                    <a:pt x="24016" y="138801"/>
                  </a:lnTo>
                  <a:lnTo>
                    <a:pt x="13763" y="152416"/>
                  </a:lnTo>
                  <a:lnTo>
                    <a:pt x="9203" y="153730"/>
                  </a:lnTo>
                  <a:lnTo>
                    <a:pt x="0" y="15478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213" name="SMARTInkShape-Group12"/>
          <p:cNvGrpSpPr/>
          <p:nvPr/>
        </p:nvGrpSpPr>
        <p:grpSpPr>
          <a:xfrm>
            <a:off x="7953583" y="3905250"/>
            <a:ext cx="1190418" cy="392652"/>
            <a:chOff x="7953583" y="3905250"/>
            <a:chExt cx="1190418" cy="392652"/>
          </a:xfrm>
        </p:grpSpPr>
        <p:sp>
          <p:nvSpPr>
            <p:cNvPr id="206" name="SMARTInkShape-122"/>
            <p:cNvSpPr/>
            <p:nvPr>
              <p:custDataLst>
                <p:tags r:id="rId52"/>
              </p:custDataLst>
            </p:nvPr>
          </p:nvSpPr>
          <p:spPr>
            <a:xfrm>
              <a:off x="9084469" y="3905250"/>
              <a:ext cx="59532" cy="381001"/>
            </a:xfrm>
            <a:custGeom>
              <a:avLst/>
              <a:gdLst/>
              <a:ahLst/>
              <a:cxnLst/>
              <a:rect l="0" t="0" r="0" b="0"/>
              <a:pathLst>
                <a:path w="59532" h="381001">
                  <a:moveTo>
                    <a:pt x="0" y="0"/>
                  </a:moveTo>
                  <a:lnTo>
                    <a:pt x="0" y="0"/>
                  </a:lnTo>
                  <a:lnTo>
                    <a:pt x="0" y="10251"/>
                  </a:lnTo>
                  <a:lnTo>
                    <a:pt x="1323" y="10803"/>
                  </a:lnTo>
                  <a:lnTo>
                    <a:pt x="6320" y="11416"/>
                  </a:lnTo>
                  <a:lnTo>
                    <a:pt x="8182" y="12902"/>
                  </a:lnTo>
                  <a:lnTo>
                    <a:pt x="10251" y="18081"/>
                  </a:lnTo>
                  <a:lnTo>
                    <a:pt x="15216" y="39537"/>
                  </a:lnTo>
                  <a:lnTo>
                    <a:pt x="19992" y="53291"/>
                  </a:lnTo>
                  <a:lnTo>
                    <a:pt x="27116" y="110783"/>
                  </a:lnTo>
                  <a:lnTo>
                    <a:pt x="35908" y="167165"/>
                  </a:lnTo>
                  <a:lnTo>
                    <a:pt x="45820" y="226282"/>
                  </a:lnTo>
                  <a:lnTo>
                    <a:pt x="50915" y="285759"/>
                  </a:lnTo>
                  <a:lnTo>
                    <a:pt x="58397" y="341314"/>
                  </a:lnTo>
                  <a:lnTo>
                    <a:pt x="59531" y="38100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07" name="SMARTInkShape-123"/>
            <p:cNvSpPr/>
            <p:nvPr>
              <p:custDataLst>
                <p:tags r:id="rId53"/>
              </p:custDataLst>
            </p:nvPr>
          </p:nvSpPr>
          <p:spPr>
            <a:xfrm>
              <a:off x="9001137" y="4107656"/>
              <a:ext cx="130782" cy="176184"/>
            </a:xfrm>
            <a:custGeom>
              <a:avLst/>
              <a:gdLst/>
              <a:ahLst/>
              <a:cxnLst/>
              <a:rect l="0" t="0" r="0" b="0"/>
              <a:pathLst>
                <a:path w="130782" h="176184">
                  <a:moveTo>
                    <a:pt x="11894" y="11907"/>
                  </a:moveTo>
                  <a:lnTo>
                    <a:pt x="11894" y="11907"/>
                  </a:lnTo>
                  <a:lnTo>
                    <a:pt x="11894" y="146"/>
                  </a:lnTo>
                  <a:lnTo>
                    <a:pt x="11894" y="6364"/>
                  </a:lnTo>
                  <a:lnTo>
                    <a:pt x="10572" y="8211"/>
                  </a:lnTo>
                  <a:lnTo>
                    <a:pt x="1643" y="11420"/>
                  </a:lnTo>
                  <a:lnTo>
                    <a:pt x="724" y="15218"/>
                  </a:lnTo>
                  <a:lnTo>
                    <a:pt x="0" y="61903"/>
                  </a:lnTo>
                  <a:lnTo>
                    <a:pt x="16561" y="103744"/>
                  </a:lnTo>
                  <a:lnTo>
                    <a:pt x="33198" y="133725"/>
                  </a:lnTo>
                  <a:lnTo>
                    <a:pt x="79040" y="173168"/>
                  </a:lnTo>
                  <a:lnTo>
                    <a:pt x="87156" y="176183"/>
                  </a:lnTo>
                  <a:lnTo>
                    <a:pt x="98701" y="173994"/>
                  </a:lnTo>
                  <a:lnTo>
                    <a:pt x="105485" y="171559"/>
                  </a:lnTo>
                  <a:lnTo>
                    <a:pt x="110007" y="168612"/>
                  </a:lnTo>
                  <a:lnTo>
                    <a:pt x="126439" y="146665"/>
                  </a:lnTo>
                  <a:lnTo>
                    <a:pt x="128949" y="138827"/>
                  </a:lnTo>
                  <a:lnTo>
                    <a:pt x="130781" y="98515"/>
                  </a:lnTo>
                  <a:lnTo>
                    <a:pt x="127351" y="86559"/>
                  </a:lnTo>
                  <a:lnTo>
                    <a:pt x="122739" y="75513"/>
                  </a:lnTo>
                  <a:lnTo>
                    <a:pt x="118821" y="55741"/>
                  </a:lnTo>
                  <a:lnTo>
                    <a:pt x="109869" y="40917"/>
                  </a:lnTo>
                  <a:lnTo>
                    <a:pt x="100161" y="28146"/>
                  </a:lnTo>
                  <a:lnTo>
                    <a:pt x="97426" y="20006"/>
                  </a:lnTo>
                  <a:lnTo>
                    <a:pt x="95374" y="17306"/>
                  </a:lnTo>
                  <a:lnTo>
                    <a:pt x="85179" y="12617"/>
                  </a:lnTo>
                  <a:lnTo>
                    <a:pt x="84153" y="8695"/>
                  </a:lnTo>
                  <a:lnTo>
                    <a:pt x="83332"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08" name="SMARTInkShape-124"/>
            <p:cNvSpPr/>
            <p:nvPr>
              <p:custDataLst>
                <p:tags r:id="rId54"/>
              </p:custDataLst>
            </p:nvPr>
          </p:nvSpPr>
          <p:spPr>
            <a:xfrm>
              <a:off x="8643938" y="3917156"/>
              <a:ext cx="345282" cy="345283"/>
            </a:xfrm>
            <a:custGeom>
              <a:avLst/>
              <a:gdLst/>
              <a:ahLst/>
              <a:cxnLst/>
              <a:rect l="0" t="0" r="0" b="0"/>
              <a:pathLst>
                <a:path w="345282" h="345283">
                  <a:moveTo>
                    <a:pt x="0" y="0"/>
                  </a:moveTo>
                  <a:lnTo>
                    <a:pt x="0" y="0"/>
                  </a:lnTo>
                  <a:lnTo>
                    <a:pt x="6320" y="6321"/>
                  </a:lnTo>
                  <a:lnTo>
                    <a:pt x="12951" y="9424"/>
                  </a:lnTo>
                  <a:lnTo>
                    <a:pt x="16571" y="10252"/>
                  </a:lnTo>
                  <a:lnTo>
                    <a:pt x="24121" y="18226"/>
                  </a:lnTo>
                  <a:lnTo>
                    <a:pt x="47652" y="63614"/>
                  </a:lnTo>
                  <a:lnTo>
                    <a:pt x="71440" y="121904"/>
                  </a:lnTo>
                  <a:lnTo>
                    <a:pt x="91281" y="177645"/>
                  </a:lnTo>
                  <a:lnTo>
                    <a:pt x="103628" y="213341"/>
                  </a:lnTo>
                  <a:lnTo>
                    <a:pt x="109638" y="237838"/>
                  </a:lnTo>
                  <a:lnTo>
                    <a:pt x="117200" y="263498"/>
                  </a:lnTo>
                  <a:lnTo>
                    <a:pt x="119058" y="297444"/>
                  </a:lnTo>
                  <a:lnTo>
                    <a:pt x="119062" y="238833"/>
                  </a:lnTo>
                  <a:lnTo>
                    <a:pt x="119062" y="210385"/>
                  </a:lnTo>
                  <a:lnTo>
                    <a:pt x="121708" y="207726"/>
                  </a:lnTo>
                  <a:lnTo>
                    <a:pt x="131704" y="204771"/>
                  </a:lnTo>
                  <a:lnTo>
                    <a:pt x="145885" y="203107"/>
                  </a:lnTo>
                  <a:lnTo>
                    <a:pt x="154355" y="206246"/>
                  </a:lnTo>
                  <a:lnTo>
                    <a:pt x="205430" y="243054"/>
                  </a:lnTo>
                  <a:lnTo>
                    <a:pt x="263858" y="299744"/>
                  </a:lnTo>
                  <a:lnTo>
                    <a:pt x="301759" y="326683"/>
                  </a:lnTo>
                  <a:lnTo>
                    <a:pt x="345281" y="34528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09" name="SMARTInkShape-125"/>
            <p:cNvSpPr/>
            <p:nvPr>
              <p:custDataLst>
                <p:tags r:id="rId55"/>
              </p:custDataLst>
            </p:nvPr>
          </p:nvSpPr>
          <p:spPr>
            <a:xfrm>
              <a:off x="8536930" y="4071938"/>
              <a:ext cx="154468" cy="213556"/>
            </a:xfrm>
            <a:custGeom>
              <a:avLst/>
              <a:gdLst/>
              <a:ahLst/>
              <a:cxnLst/>
              <a:rect l="0" t="0" r="0" b="0"/>
              <a:pathLst>
                <a:path w="154468" h="213556">
                  <a:moveTo>
                    <a:pt x="23664" y="0"/>
                  </a:moveTo>
                  <a:lnTo>
                    <a:pt x="23664" y="0"/>
                  </a:lnTo>
                  <a:lnTo>
                    <a:pt x="13412" y="0"/>
                  </a:lnTo>
                  <a:lnTo>
                    <a:pt x="12861" y="1322"/>
                  </a:lnTo>
                  <a:lnTo>
                    <a:pt x="12248" y="6320"/>
                  </a:lnTo>
                  <a:lnTo>
                    <a:pt x="8448" y="12951"/>
                  </a:lnTo>
                  <a:lnTo>
                    <a:pt x="3672" y="20308"/>
                  </a:lnTo>
                  <a:lnTo>
                    <a:pt x="983" y="31887"/>
                  </a:lnTo>
                  <a:lnTo>
                    <a:pt x="0" y="57932"/>
                  </a:lnTo>
                  <a:lnTo>
                    <a:pt x="3445" y="68963"/>
                  </a:lnTo>
                  <a:lnTo>
                    <a:pt x="8063" y="79598"/>
                  </a:lnTo>
                  <a:lnTo>
                    <a:pt x="11986" y="99137"/>
                  </a:lnTo>
                  <a:lnTo>
                    <a:pt x="33293" y="136149"/>
                  </a:lnTo>
                  <a:lnTo>
                    <a:pt x="74103" y="187043"/>
                  </a:lnTo>
                  <a:lnTo>
                    <a:pt x="110024" y="208565"/>
                  </a:lnTo>
                  <a:lnTo>
                    <a:pt x="129848" y="213177"/>
                  </a:lnTo>
                  <a:lnTo>
                    <a:pt x="134141" y="213555"/>
                  </a:lnTo>
                  <a:lnTo>
                    <a:pt x="137003" y="212485"/>
                  </a:lnTo>
                  <a:lnTo>
                    <a:pt x="138911" y="210448"/>
                  </a:lnTo>
                  <a:lnTo>
                    <a:pt x="142353" y="204657"/>
                  </a:lnTo>
                  <a:lnTo>
                    <a:pt x="148293" y="197674"/>
                  </a:lnTo>
                  <a:lnTo>
                    <a:pt x="151815" y="186633"/>
                  </a:lnTo>
                  <a:lnTo>
                    <a:pt x="154467" y="134711"/>
                  </a:lnTo>
                  <a:lnTo>
                    <a:pt x="148263" y="111057"/>
                  </a:lnTo>
                  <a:lnTo>
                    <a:pt x="107650" y="57046"/>
                  </a:lnTo>
                  <a:lnTo>
                    <a:pt x="72662" y="13622"/>
                  </a:lnTo>
                  <a:lnTo>
                    <a:pt x="5938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10" name="SMARTInkShape-126"/>
            <p:cNvSpPr/>
            <p:nvPr>
              <p:custDataLst>
                <p:tags r:id="rId56"/>
              </p:custDataLst>
            </p:nvPr>
          </p:nvSpPr>
          <p:spPr>
            <a:xfrm>
              <a:off x="8346833" y="4041371"/>
              <a:ext cx="166137" cy="232409"/>
            </a:xfrm>
            <a:custGeom>
              <a:avLst/>
              <a:gdLst/>
              <a:ahLst/>
              <a:cxnLst/>
              <a:rect l="0" t="0" r="0" b="0"/>
              <a:pathLst>
                <a:path w="166137" h="232409">
                  <a:moveTo>
                    <a:pt x="118511" y="30567"/>
                  </a:moveTo>
                  <a:lnTo>
                    <a:pt x="118511" y="30567"/>
                  </a:lnTo>
                  <a:lnTo>
                    <a:pt x="118511" y="20315"/>
                  </a:lnTo>
                  <a:lnTo>
                    <a:pt x="108259" y="8554"/>
                  </a:lnTo>
                  <a:lnTo>
                    <a:pt x="97426" y="5787"/>
                  </a:lnTo>
                  <a:lnTo>
                    <a:pt x="90178" y="591"/>
                  </a:lnTo>
                  <a:lnTo>
                    <a:pt x="86393" y="0"/>
                  </a:lnTo>
                  <a:lnTo>
                    <a:pt x="82547" y="928"/>
                  </a:lnTo>
                  <a:lnTo>
                    <a:pt x="74745" y="4165"/>
                  </a:lnTo>
                  <a:lnTo>
                    <a:pt x="62916" y="7310"/>
                  </a:lnTo>
                  <a:lnTo>
                    <a:pt x="43100" y="23225"/>
                  </a:lnTo>
                  <a:lnTo>
                    <a:pt x="19292" y="56745"/>
                  </a:lnTo>
                  <a:lnTo>
                    <a:pt x="14882" y="69101"/>
                  </a:lnTo>
                  <a:lnTo>
                    <a:pt x="11599" y="82089"/>
                  </a:lnTo>
                  <a:lnTo>
                    <a:pt x="3637" y="98161"/>
                  </a:lnTo>
                  <a:lnTo>
                    <a:pt x="0" y="127973"/>
                  </a:lnTo>
                  <a:lnTo>
                    <a:pt x="11606" y="168264"/>
                  </a:lnTo>
                  <a:lnTo>
                    <a:pt x="39300" y="211427"/>
                  </a:lnTo>
                  <a:lnTo>
                    <a:pt x="47146" y="216782"/>
                  </a:lnTo>
                  <a:lnTo>
                    <a:pt x="55043" y="220486"/>
                  </a:lnTo>
                  <a:lnTo>
                    <a:pt x="66926" y="228685"/>
                  </a:lnTo>
                  <a:lnTo>
                    <a:pt x="78826" y="231702"/>
                  </a:lnTo>
                  <a:lnTo>
                    <a:pt x="86762" y="232408"/>
                  </a:lnTo>
                  <a:lnTo>
                    <a:pt x="94699" y="229194"/>
                  </a:lnTo>
                  <a:lnTo>
                    <a:pt x="102636" y="224679"/>
                  </a:lnTo>
                  <a:lnTo>
                    <a:pt x="114542" y="220814"/>
                  </a:lnTo>
                  <a:lnTo>
                    <a:pt x="166136" y="17344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11" name="SMARTInkShape-127"/>
            <p:cNvSpPr/>
            <p:nvPr>
              <p:custDataLst>
                <p:tags r:id="rId57"/>
              </p:custDataLst>
            </p:nvPr>
          </p:nvSpPr>
          <p:spPr>
            <a:xfrm>
              <a:off x="8167688" y="3929063"/>
              <a:ext cx="154782" cy="345282"/>
            </a:xfrm>
            <a:custGeom>
              <a:avLst/>
              <a:gdLst/>
              <a:ahLst/>
              <a:cxnLst/>
              <a:rect l="0" t="0" r="0" b="0"/>
              <a:pathLst>
                <a:path w="154782" h="345282">
                  <a:moveTo>
                    <a:pt x="0" y="0"/>
                  </a:moveTo>
                  <a:lnTo>
                    <a:pt x="0" y="0"/>
                  </a:lnTo>
                  <a:lnTo>
                    <a:pt x="11415" y="0"/>
                  </a:lnTo>
                  <a:lnTo>
                    <a:pt x="13132" y="10828"/>
                  </a:lnTo>
                  <a:lnTo>
                    <a:pt x="32494" y="59932"/>
                  </a:lnTo>
                  <a:lnTo>
                    <a:pt x="38292" y="83462"/>
                  </a:lnTo>
                  <a:lnTo>
                    <a:pt x="59757" y="140403"/>
                  </a:lnTo>
                  <a:lnTo>
                    <a:pt x="83363" y="199706"/>
                  </a:lnTo>
                  <a:lnTo>
                    <a:pt x="103630" y="249794"/>
                  </a:lnTo>
                  <a:lnTo>
                    <a:pt x="109639" y="273773"/>
                  </a:lnTo>
                  <a:lnTo>
                    <a:pt x="121763" y="308511"/>
                  </a:lnTo>
                  <a:lnTo>
                    <a:pt x="126877" y="317032"/>
                  </a:lnTo>
                  <a:lnTo>
                    <a:pt x="131078" y="329267"/>
                  </a:lnTo>
                  <a:lnTo>
                    <a:pt x="142337" y="344578"/>
                  </a:lnTo>
                  <a:lnTo>
                    <a:pt x="154781" y="34528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12" name="SMARTInkShape-128"/>
            <p:cNvSpPr/>
            <p:nvPr>
              <p:custDataLst>
                <p:tags r:id="rId58"/>
              </p:custDataLst>
            </p:nvPr>
          </p:nvSpPr>
          <p:spPr>
            <a:xfrm>
              <a:off x="7953583" y="4071938"/>
              <a:ext cx="285543" cy="225964"/>
            </a:xfrm>
            <a:custGeom>
              <a:avLst/>
              <a:gdLst/>
              <a:ahLst/>
              <a:cxnLst/>
              <a:rect l="0" t="0" r="0" b="0"/>
              <a:pathLst>
                <a:path w="285543" h="225964">
                  <a:moveTo>
                    <a:pt x="106948" y="0"/>
                  </a:moveTo>
                  <a:lnTo>
                    <a:pt x="106948" y="0"/>
                  </a:lnTo>
                  <a:lnTo>
                    <a:pt x="113808" y="0"/>
                  </a:lnTo>
                  <a:lnTo>
                    <a:pt x="78990" y="0"/>
                  </a:lnTo>
                  <a:lnTo>
                    <a:pt x="60887" y="6320"/>
                  </a:lnTo>
                  <a:lnTo>
                    <a:pt x="36239" y="24122"/>
                  </a:lnTo>
                  <a:lnTo>
                    <a:pt x="7772" y="51611"/>
                  </a:lnTo>
                  <a:lnTo>
                    <a:pt x="3339" y="59539"/>
                  </a:lnTo>
                  <a:lnTo>
                    <a:pt x="843" y="74967"/>
                  </a:lnTo>
                  <a:lnTo>
                    <a:pt x="0" y="103885"/>
                  </a:lnTo>
                  <a:lnTo>
                    <a:pt x="3412" y="115844"/>
                  </a:lnTo>
                  <a:lnTo>
                    <a:pt x="31683" y="161489"/>
                  </a:lnTo>
                  <a:lnTo>
                    <a:pt x="64873" y="194605"/>
                  </a:lnTo>
                  <a:lnTo>
                    <a:pt x="86250" y="207885"/>
                  </a:lnTo>
                  <a:lnTo>
                    <a:pt x="102873" y="212408"/>
                  </a:lnTo>
                  <a:lnTo>
                    <a:pt x="152410" y="214238"/>
                  </a:lnTo>
                  <a:lnTo>
                    <a:pt x="163754" y="210751"/>
                  </a:lnTo>
                  <a:lnTo>
                    <a:pt x="168631" y="207970"/>
                  </a:lnTo>
                  <a:lnTo>
                    <a:pt x="171882" y="203469"/>
                  </a:lnTo>
                  <a:lnTo>
                    <a:pt x="180629" y="180764"/>
                  </a:lnTo>
                  <a:lnTo>
                    <a:pt x="183850" y="176071"/>
                  </a:lnTo>
                  <a:lnTo>
                    <a:pt x="188384" y="156826"/>
                  </a:lnTo>
                  <a:lnTo>
                    <a:pt x="178054" y="104397"/>
                  </a:lnTo>
                  <a:lnTo>
                    <a:pt x="169158" y="80838"/>
                  </a:lnTo>
                  <a:lnTo>
                    <a:pt x="166347" y="67678"/>
                  </a:lnTo>
                  <a:lnTo>
                    <a:pt x="157327" y="52832"/>
                  </a:lnTo>
                  <a:lnTo>
                    <a:pt x="142724" y="35784"/>
                  </a:lnTo>
                  <a:lnTo>
                    <a:pt x="166792" y="63371"/>
                  </a:lnTo>
                  <a:lnTo>
                    <a:pt x="194279" y="115318"/>
                  </a:lnTo>
                  <a:lnTo>
                    <a:pt x="232846" y="169346"/>
                  </a:lnTo>
                  <a:lnTo>
                    <a:pt x="265656" y="216420"/>
                  </a:lnTo>
                  <a:lnTo>
                    <a:pt x="273616" y="221863"/>
                  </a:lnTo>
                  <a:lnTo>
                    <a:pt x="284844" y="225963"/>
                  </a:lnTo>
                  <a:lnTo>
                    <a:pt x="285542" y="20240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225" name="SMARTInkShape-Group14"/>
          <p:cNvGrpSpPr/>
          <p:nvPr/>
        </p:nvGrpSpPr>
        <p:grpSpPr>
          <a:xfrm>
            <a:off x="2875838" y="4738688"/>
            <a:ext cx="2766050" cy="678657"/>
            <a:chOff x="2875838" y="4738688"/>
            <a:chExt cx="2766050" cy="678657"/>
          </a:xfrm>
        </p:grpSpPr>
        <p:sp>
          <p:nvSpPr>
            <p:cNvPr id="214" name="SMARTInkShape-129"/>
            <p:cNvSpPr/>
            <p:nvPr>
              <p:custDataLst>
                <p:tags r:id="rId41"/>
              </p:custDataLst>
            </p:nvPr>
          </p:nvSpPr>
          <p:spPr>
            <a:xfrm>
              <a:off x="2875838" y="4906106"/>
              <a:ext cx="457913" cy="462995"/>
            </a:xfrm>
            <a:custGeom>
              <a:avLst/>
              <a:gdLst/>
              <a:ahLst/>
              <a:cxnLst/>
              <a:rect l="0" t="0" r="0" b="0"/>
              <a:pathLst>
                <a:path w="457913" h="462995">
                  <a:moveTo>
                    <a:pt x="0" y="36259"/>
                  </a:moveTo>
                  <a:lnTo>
                    <a:pt x="0" y="36259"/>
                  </a:lnTo>
                  <a:lnTo>
                    <a:pt x="1424" y="40882"/>
                  </a:lnTo>
                  <a:lnTo>
                    <a:pt x="11262" y="95295"/>
                  </a:lnTo>
                  <a:lnTo>
                    <a:pt x="17495" y="143620"/>
                  </a:lnTo>
                  <a:lnTo>
                    <a:pt x="26566" y="199223"/>
                  </a:lnTo>
                  <a:lnTo>
                    <a:pt x="28749" y="255136"/>
                  </a:lnTo>
                  <a:lnTo>
                    <a:pt x="29128" y="301447"/>
                  </a:lnTo>
                  <a:lnTo>
                    <a:pt x="29256" y="354998"/>
                  </a:lnTo>
                  <a:lnTo>
                    <a:pt x="29283" y="409475"/>
                  </a:lnTo>
                  <a:lnTo>
                    <a:pt x="29286" y="435078"/>
                  </a:lnTo>
                  <a:lnTo>
                    <a:pt x="30609" y="440620"/>
                  </a:lnTo>
                  <a:lnTo>
                    <a:pt x="32814" y="444316"/>
                  </a:lnTo>
                  <a:lnTo>
                    <a:pt x="35607" y="446780"/>
                  </a:lnTo>
                  <a:lnTo>
                    <a:pt x="38710" y="453044"/>
                  </a:lnTo>
                  <a:lnTo>
                    <a:pt x="39538" y="456567"/>
                  </a:lnTo>
                  <a:lnTo>
                    <a:pt x="38767" y="458916"/>
                  </a:lnTo>
                  <a:lnTo>
                    <a:pt x="36930" y="460481"/>
                  </a:lnTo>
                  <a:lnTo>
                    <a:pt x="30797" y="462994"/>
                  </a:lnTo>
                  <a:lnTo>
                    <a:pt x="30294" y="461877"/>
                  </a:lnTo>
                  <a:lnTo>
                    <a:pt x="29299" y="407288"/>
                  </a:lnTo>
                  <a:lnTo>
                    <a:pt x="29289" y="351783"/>
                  </a:lnTo>
                  <a:lnTo>
                    <a:pt x="29287" y="307447"/>
                  </a:lnTo>
                  <a:lnTo>
                    <a:pt x="35608" y="251378"/>
                  </a:lnTo>
                  <a:lnTo>
                    <a:pt x="40090" y="193904"/>
                  </a:lnTo>
                  <a:lnTo>
                    <a:pt x="44503" y="139433"/>
                  </a:lnTo>
                  <a:lnTo>
                    <a:pt x="61473" y="80100"/>
                  </a:lnTo>
                  <a:lnTo>
                    <a:pt x="79420" y="25025"/>
                  </a:lnTo>
                  <a:lnTo>
                    <a:pt x="93283" y="7591"/>
                  </a:lnTo>
                  <a:lnTo>
                    <a:pt x="100945" y="2968"/>
                  </a:lnTo>
                  <a:lnTo>
                    <a:pt x="116643" y="0"/>
                  </a:lnTo>
                  <a:lnTo>
                    <a:pt x="134839" y="5806"/>
                  </a:lnTo>
                  <a:lnTo>
                    <a:pt x="145873" y="15844"/>
                  </a:lnTo>
                  <a:lnTo>
                    <a:pt x="186237" y="73332"/>
                  </a:lnTo>
                  <a:lnTo>
                    <a:pt x="217068" y="130583"/>
                  </a:lnTo>
                  <a:lnTo>
                    <a:pt x="227360" y="166060"/>
                  </a:lnTo>
                  <a:lnTo>
                    <a:pt x="239305" y="225501"/>
                  </a:lnTo>
                  <a:lnTo>
                    <a:pt x="243034" y="278700"/>
                  </a:lnTo>
                  <a:lnTo>
                    <a:pt x="253801" y="322149"/>
                  </a:lnTo>
                  <a:lnTo>
                    <a:pt x="254369" y="320355"/>
                  </a:lnTo>
                  <a:lnTo>
                    <a:pt x="261677" y="271756"/>
                  </a:lnTo>
                  <a:lnTo>
                    <a:pt x="272033" y="218030"/>
                  </a:lnTo>
                  <a:lnTo>
                    <a:pt x="283480" y="170803"/>
                  </a:lnTo>
                  <a:lnTo>
                    <a:pt x="301571" y="125353"/>
                  </a:lnTo>
                  <a:lnTo>
                    <a:pt x="335639" y="66780"/>
                  </a:lnTo>
                  <a:lnTo>
                    <a:pt x="345360" y="55732"/>
                  </a:lnTo>
                  <a:lnTo>
                    <a:pt x="354090" y="50822"/>
                  </a:lnTo>
                  <a:lnTo>
                    <a:pt x="366443" y="48058"/>
                  </a:lnTo>
                  <a:lnTo>
                    <a:pt x="384802" y="53559"/>
                  </a:lnTo>
                  <a:lnTo>
                    <a:pt x="400678" y="63568"/>
                  </a:lnTo>
                  <a:lnTo>
                    <a:pt x="430033" y="123031"/>
                  </a:lnTo>
                  <a:lnTo>
                    <a:pt x="440685" y="156766"/>
                  </a:lnTo>
                  <a:lnTo>
                    <a:pt x="448482" y="211374"/>
                  </a:lnTo>
                  <a:lnTo>
                    <a:pt x="456049" y="260770"/>
                  </a:lnTo>
                  <a:lnTo>
                    <a:pt x="457667" y="317153"/>
                  </a:lnTo>
                  <a:lnTo>
                    <a:pt x="457912" y="36836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15" name="SMARTInkShape-130"/>
            <p:cNvSpPr/>
            <p:nvPr>
              <p:custDataLst>
                <p:tags r:id="rId42"/>
              </p:custDataLst>
            </p:nvPr>
          </p:nvSpPr>
          <p:spPr>
            <a:xfrm>
              <a:off x="3417094" y="4964906"/>
              <a:ext cx="273845" cy="381001"/>
            </a:xfrm>
            <a:custGeom>
              <a:avLst/>
              <a:gdLst/>
              <a:ahLst/>
              <a:cxnLst/>
              <a:rect l="0" t="0" r="0" b="0"/>
              <a:pathLst>
                <a:path w="273845" h="381001">
                  <a:moveTo>
                    <a:pt x="0" y="0"/>
                  </a:moveTo>
                  <a:lnTo>
                    <a:pt x="0" y="0"/>
                  </a:lnTo>
                  <a:lnTo>
                    <a:pt x="6321" y="6321"/>
                  </a:lnTo>
                  <a:lnTo>
                    <a:pt x="9424" y="12952"/>
                  </a:lnTo>
                  <a:lnTo>
                    <a:pt x="11877" y="65080"/>
                  </a:lnTo>
                  <a:lnTo>
                    <a:pt x="13221" y="87781"/>
                  </a:lnTo>
                  <a:lnTo>
                    <a:pt x="22708" y="134979"/>
                  </a:lnTo>
                  <a:lnTo>
                    <a:pt x="25039" y="181243"/>
                  </a:lnTo>
                  <a:lnTo>
                    <a:pt x="45823" y="234057"/>
                  </a:lnTo>
                  <a:lnTo>
                    <a:pt x="53412" y="243240"/>
                  </a:lnTo>
                  <a:lnTo>
                    <a:pt x="60339" y="247013"/>
                  </a:lnTo>
                  <a:lnTo>
                    <a:pt x="81886" y="249435"/>
                  </a:lnTo>
                  <a:lnTo>
                    <a:pt x="92838" y="246239"/>
                  </a:lnTo>
                  <a:lnTo>
                    <a:pt x="102115" y="241731"/>
                  </a:lnTo>
                  <a:lnTo>
                    <a:pt x="110648" y="239727"/>
                  </a:lnTo>
                  <a:lnTo>
                    <a:pt x="140329" y="215961"/>
                  </a:lnTo>
                  <a:lnTo>
                    <a:pt x="170566" y="183858"/>
                  </a:lnTo>
                  <a:lnTo>
                    <a:pt x="184006" y="154136"/>
                  </a:lnTo>
                  <a:lnTo>
                    <a:pt x="192745" y="123247"/>
                  </a:lnTo>
                  <a:lnTo>
                    <a:pt x="209316" y="91588"/>
                  </a:lnTo>
                  <a:lnTo>
                    <a:pt x="213655" y="74353"/>
                  </a:lnTo>
                  <a:lnTo>
                    <a:pt x="215197" y="73381"/>
                  </a:lnTo>
                  <a:lnTo>
                    <a:pt x="226174" y="71444"/>
                  </a:lnTo>
                  <a:lnTo>
                    <a:pt x="226217" y="122318"/>
                  </a:lnTo>
                  <a:lnTo>
                    <a:pt x="235642" y="179023"/>
                  </a:lnTo>
                  <a:lnTo>
                    <a:pt x="237798" y="238182"/>
                  </a:lnTo>
                  <a:lnTo>
                    <a:pt x="244402" y="297664"/>
                  </a:lnTo>
                  <a:lnTo>
                    <a:pt x="251025" y="352510"/>
                  </a:lnTo>
                  <a:lnTo>
                    <a:pt x="256205" y="366574"/>
                  </a:lnTo>
                  <a:lnTo>
                    <a:pt x="259439" y="371383"/>
                  </a:lnTo>
                  <a:lnTo>
                    <a:pt x="273844" y="38100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16" name="SMARTInkShape-131"/>
            <p:cNvSpPr/>
            <p:nvPr>
              <p:custDataLst>
                <p:tags r:id="rId43"/>
              </p:custDataLst>
            </p:nvPr>
          </p:nvSpPr>
          <p:spPr>
            <a:xfrm>
              <a:off x="3940969" y="4750594"/>
              <a:ext cx="35720" cy="595313"/>
            </a:xfrm>
            <a:custGeom>
              <a:avLst/>
              <a:gdLst/>
              <a:ahLst/>
              <a:cxnLst/>
              <a:rect l="0" t="0" r="0" b="0"/>
              <a:pathLst>
                <a:path w="35720" h="595313">
                  <a:moveTo>
                    <a:pt x="0" y="0"/>
                  </a:moveTo>
                  <a:lnTo>
                    <a:pt x="0" y="0"/>
                  </a:lnTo>
                  <a:lnTo>
                    <a:pt x="6321" y="6320"/>
                  </a:lnTo>
                  <a:lnTo>
                    <a:pt x="9424" y="12951"/>
                  </a:lnTo>
                  <a:lnTo>
                    <a:pt x="10251" y="16572"/>
                  </a:lnTo>
                  <a:lnTo>
                    <a:pt x="19762" y="33210"/>
                  </a:lnTo>
                  <a:lnTo>
                    <a:pt x="23654" y="91493"/>
                  </a:lnTo>
                  <a:lnTo>
                    <a:pt x="23792" y="143948"/>
                  </a:lnTo>
                  <a:lnTo>
                    <a:pt x="20278" y="178911"/>
                  </a:lnTo>
                  <a:lnTo>
                    <a:pt x="13560" y="232602"/>
                  </a:lnTo>
                  <a:lnTo>
                    <a:pt x="12233" y="285982"/>
                  </a:lnTo>
                  <a:lnTo>
                    <a:pt x="12003" y="330650"/>
                  </a:lnTo>
                  <a:lnTo>
                    <a:pt x="11925" y="389624"/>
                  </a:lnTo>
                  <a:lnTo>
                    <a:pt x="11910" y="439883"/>
                  </a:lnTo>
                  <a:lnTo>
                    <a:pt x="11907" y="488028"/>
                  </a:lnTo>
                  <a:lnTo>
                    <a:pt x="11906" y="541350"/>
                  </a:lnTo>
                  <a:lnTo>
                    <a:pt x="15434" y="555013"/>
                  </a:lnTo>
                  <a:lnTo>
                    <a:pt x="21330" y="570143"/>
                  </a:lnTo>
                  <a:lnTo>
                    <a:pt x="22157" y="574564"/>
                  </a:lnTo>
                  <a:lnTo>
                    <a:pt x="35363" y="594832"/>
                  </a:lnTo>
                  <a:lnTo>
                    <a:pt x="35719" y="59531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17" name="SMARTInkShape-132"/>
            <p:cNvSpPr/>
            <p:nvPr>
              <p:custDataLst>
                <p:tags r:id="rId44"/>
              </p:custDataLst>
            </p:nvPr>
          </p:nvSpPr>
          <p:spPr>
            <a:xfrm>
              <a:off x="3726656" y="4905375"/>
              <a:ext cx="428626" cy="119064"/>
            </a:xfrm>
            <a:custGeom>
              <a:avLst/>
              <a:gdLst/>
              <a:ahLst/>
              <a:cxnLst/>
              <a:rect l="0" t="0" r="0" b="0"/>
              <a:pathLst>
                <a:path w="428626" h="119064">
                  <a:moveTo>
                    <a:pt x="428625" y="119063"/>
                  </a:moveTo>
                  <a:lnTo>
                    <a:pt x="428625" y="119063"/>
                  </a:lnTo>
                  <a:lnTo>
                    <a:pt x="417797" y="109557"/>
                  </a:lnTo>
                  <a:lnTo>
                    <a:pt x="360889" y="79314"/>
                  </a:lnTo>
                  <a:lnTo>
                    <a:pt x="307187" y="55557"/>
                  </a:lnTo>
                  <a:lnTo>
                    <a:pt x="262670" y="39246"/>
                  </a:lnTo>
                  <a:lnTo>
                    <a:pt x="204953" y="26604"/>
                  </a:lnTo>
                  <a:lnTo>
                    <a:pt x="145581" y="14634"/>
                  </a:lnTo>
                  <a:lnTo>
                    <a:pt x="99019" y="6124"/>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18" name="SMARTInkShape-133"/>
            <p:cNvSpPr/>
            <p:nvPr>
              <p:custDataLst>
                <p:tags r:id="rId45"/>
              </p:custDataLst>
            </p:nvPr>
          </p:nvSpPr>
          <p:spPr>
            <a:xfrm>
              <a:off x="4157874" y="4977303"/>
              <a:ext cx="283158" cy="403546"/>
            </a:xfrm>
            <a:custGeom>
              <a:avLst/>
              <a:gdLst/>
              <a:ahLst/>
              <a:cxnLst/>
              <a:rect l="0" t="0" r="0" b="0"/>
              <a:pathLst>
                <a:path w="283158" h="403546">
                  <a:moveTo>
                    <a:pt x="164095" y="11416"/>
                  </a:moveTo>
                  <a:lnTo>
                    <a:pt x="164095" y="11416"/>
                  </a:lnTo>
                  <a:lnTo>
                    <a:pt x="152679" y="11416"/>
                  </a:lnTo>
                  <a:lnTo>
                    <a:pt x="142780" y="3233"/>
                  </a:lnTo>
                  <a:lnTo>
                    <a:pt x="131909" y="613"/>
                  </a:lnTo>
                  <a:lnTo>
                    <a:pt x="124213" y="0"/>
                  </a:lnTo>
                  <a:lnTo>
                    <a:pt x="116383" y="3255"/>
                  </a:lnTo>
                  <a:lnTo>
                    <a:pt x="112444" y="5975"/>
                  </a:lnTo>
                  <a:lnTo>
                    <a:pt x="83226" y="14227"/>
                  </a:lnTo>
                  <a:lnTo>
                    <a:pt x="65365" y="27846"/>
                  </a:lnTo>
                  <a:lnTo>
                    <a:pt x="23721" y="83185"/>
                  </a:lnTo>
                  <a:lnTo>
                    <a:pt x="15717" y="98876"/>
                  </a:lnTo>
                  <a:lnTo>
                    <a:pt x="1693" y="155871"/>
                  </a:lnTo>
                  <a:lnTo>
                    <a:pt x="0" y="190478"/>
                  </a:lnTo>
                  <a:lnTo>
                    <a:pt x="7826" y="243282"/>
                  </a:lnTo>
                  <a:lnTo>
                    <a:pt x="15193" y="268706"/>
                  </a:lnTo>
                  <a:lnTo>
                    <a:pt x="47514" y="310629"/>
                  </a:lnTo>
                  <a:lnTo>
                    <a:pt x="66788" y="324233"/>
                  </a:lnTo>
                  <a:lnTo>
                    <a:pt x="82934" y="330321"/>
                  </a:lnTo>
                  <a:lnTo>
                    <a:pt x="95391" y="328217"/>
                  </a:lnTo>
                  <a:lnTo>
                    <a:pt x="113752" y="319595"/>
                  </a:lnTo>
                  <a:lnTo>
                    <a:pt x="138128" y="298509"/>
                  </a:lnTo>
                  <a:lnTo>
                    <a:pt x="154343" y="276545"/>
                  </a:lnTo>
                  <a:lnTo>
                    <a:pt x="175762" y="224581"/>
                  </a:lnTo>
                  <a:lnTo>
                    <a:pt x="195813" y="166046"/>
                  </a:lnTo>
                  <a:lnTo>
                    <a:pt x="209364" y="112967"/>
                  </a:lnTo>
                  <a:lnTo>
                    <a:pt x="211659" y="55829"/>
                  </a:lnTo>
                  <a:lnTo>
                    <a:pt x="211714" y="37647"/>
                  </a:lnTo>
                  <a:lnTo>
                    <a:pt x="213043" y="88989"/>
                  </a:lnTo>
                  <a:lnTo>
                    <a:pt x="221971" y="143193"/>
                  </a:lnTo>
                  <a:lnTo>
                    <a:pt x="223299" y="191492"/>
                  </a:lnTo>
                  <a:lnTo>
                    <a:pt x="227089" y="247090"/>
                  </a:lnTo>
                  <a:lnTo>
                    <a:pt x="233865" y="296681"/>
                  </a:lnTo>
                  <a:lnTo>
                    <a:pt x="238841" y="353105"/>
                  </a:lnTo>
                  <a:lnTo>
                    <a:pt x="250211" y="391055"/>
                  </a:lnTo>
                  <a:lnTo>
                    <a:pt x="253256" y="395478"/>
                  </a:lnTo>
                  <a:lnTo>
                    <a:pt x="260166" y="400391"/>
                  </a:lnTo>
                  <a:lnTo>
                    <a:pt x="269062" y="403545"/>
                  </a:lnTo>
                  <a:lnTo>
                    <a:pt x="273806" y="400449"/>
                  </a:lnTo>
                  <a:lnTo>
                    <a:pt x="283157" y="39241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19" name="SMARTInkShape-134"/>
            <p:cNvSpPr/>
            <p:nvPr>
              <p:custDataLst>
                <p:tags r:id="rId46"/>
              </p:custDataLst>
            </p:nvPr>
          </p:nvSpPr>
          <p:spPr>
            <a:xfrm>
              <a:off x="4584411" y="4738688"/>
              <a:ext cx="82840" cy="547688"/>
            </a:xfrm>
            <a:custGeom>
              <a:avLst/>
              <a:gdLst/>
              <a:ahLst/>
              <a:cxnLst/>
              <a:rect l="0" t="0" r="0" b="0"/>
              <a:pathLst>
                <a:path w="82840" h="547688">
                  <a:moveTo>
                    <a:pt x="82839" y="0"/>
                  </a:moveTo>
                  <a:lnTo>
                    <a:pt x="82839" y="0"/>
                  </a:lnTo>
                  <a:lnTo>
                    <a:pt x="81516" y="41623"/>
                  </a:lnTo>
                  <a:lnTo>
                    <a:pt x="62245" y="95363"/>
                  </a:lnTo>
                  <a:lnTo>
                    <a:pt x="49945" y="144457"/>
                  </a:lnTo>
                  <a:lnTo>
                    <a:pt x="34988" y="194340"/>
                  </a:lnTo>
                  <a:lnTo>
                    <a:pt x="25615" y="248437"/>
                  </a:lnTo>
                  <a:lnTo>
                    <a:pt x="15581" y="305523"/>
                  </a:lnTo>
                  <a:lnTo>
                    <a:pt x="12227" y="356389"/>
                  </a:lnTo>
                  <a:lnTo>
                    <a:pt x="3328" y="415290"/>
                  </a:lnTo>
                  <a:lnTo>
                    <a:pt x="0" y="465984"/>
                  </a:lnTo>
                  <a:lnTo>
                    <a:pt x="918" y="501464"/>
                  </a:lnTo>
                  <a:lnTo>
                    <a:pt x="10915" y="533174"/>
                  </a:lnTo>
                  <a:lnTo>
                    <a:pt x="11402" y="54768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20" name="SMARTInkShape-135"/>
            <p:cNvSpPr/>
            <p:nvPr>
              <p:custDataLst>
                <p:tags r:id="rId47"/>
              </p:custDataLst>
            </p:nvPr>
          </p:nvSpPr>
          <p:spPr>
            <a:xfrm>
              <a:off x="4381500" y="4917281"/>
              <a:ext cx="428626" cy="59533"/>
            </a:xfrm>
            <a:custGeom>
              <a:avLst/>
              <a:gdLst/>
              <a:ahLst/>
              <a:cxnLst/>
              <a:rect l="0" t="0" r="0" b="0"/>
              <a:pathLst>
                <a:path w="428626" h="59533">
                  <a:moveTo>
                    <a:pt x="428625" y="59532"/>
                  </a:moveTo>
                  <a:lnTo>
                    <a:pt x="428625" y="59532"/>
                  </a:lnTo>
                  <a:lnTo>
                    <a:pt x="412053" y="59532"/>
                  </a:lnTo>
                  <a:lnTo>
                    <a:pt x="356851" y="44833"/>
                  </a:lnTo>
                  <a:lnTo>
                    <a:pt x="333275" y="38419"/>
                  </a:lnTo>
                  <a:lnTo>
                    <a:pt x="284169" y="26569"/>
                  </a:lnTo>
                  <a:lnTo>
                    <a:pt x="226011" y="14099"/>
                  </a:lnTo>
                  <a:lnTo>
                    <a:pt x="170188" y="2771"/>
                  </a:lnTo>
                  <a:lnTo>
                    <a:pt x="119278" y="365"/>
                  </a:lnTo>
                  <a:lnTo>
                    <a:pt x="63304" y="22"/>
                  </a:lnTo>
                  <a:lnTo>
                    <a:pt x="3775" y="0"/>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21" name="SMARTInkShape-136"/>
            <p:cNvSpPr/>
            <p:nvPr>
              <p:custDataLst>
                <p:tags r:id="rId48"/>
              </p:custDataLst>
            </p:nvPr>
          </p:nvSpPr>
          <p:spPr>
            <a:xfrm>
              <a:off x="4845844" y="5107781"/>
              <a:ext cx="23770" cy="142876"/>
            </a:xfrm>
            <a:custGeom>
              <a:avLst/>
              <a:gdLst/>
              <a:ahLst/>
              <a:cxnLst/>
              <a:rect l="0" t="0" r="0" b="0"/>
              <a:pathLst>
                <a:path w="23770" h="142876">
                  <a:moveTo>
                    <a:pt x="11906" y="0"/>
                  </a:moveTo>
                  <a:lnTo>
                    <a:pt x="11906" y="0"/>
                  </a:lnTo>
                  <a:lnTo>
                    <a:pt x="11906" y="6321"/>
                  </a:lnTo>
                  <a:lnTo>
                    <a:pt x="22709" y="52196"/>
                  </a:lnTo>
                  <a:lnTo>
                    <a:pt x="23769" y="108797"/>
                  </a:lnTo>
                  <a:lnTo>
                    <a:pt x="20265" y="118028"/>
                  </a:lnTo>
                  <a:lnTo>
                    <a:pt x="15621" y="126540"/>
                  </a:lnTo>
                  <a:lnTo>
                    <a:pt x="12395" y="140463"/>
                  </a:lnTo>
                  <a:lnTo>
                    <a:pt x="10909" y="141267"/>
                  </a:lnTo>
                  <a:lnTo>
                    <a:pt x="0" y="14287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22" name="SMARTInkShape-137"/>
            <p:cNvSpPr/>
            <p:nvPr>
              <p:custDataLst>
                <p:tags r:id="rId49"/>
              </p:custDataLst>
            </p:nvPr>
          </p:nvSpPr>
          <p:spPr>
            <a:xfrm>
              <a:off x="4929188" y="4857750"/>
              <a:ext cx="47626" cy="47626"/>
            </a:xfrm>
            <a:custGeom>
              <a:avLst/>
              <a:gdLst/>
              <a:ahLst/>
              <a:cxnLst/>
              <a:rect l="0" t="0" r="0" b="0"/>
              <a:pathLst>
                <a:path w="47626" h="47626">
                  <a:moveTo>
                    <a:pt x="0" y="47625"/>
                  </a:moveTo>
                  <a:lnTo>
                    <a:pt x="0" y="47625"/>
                  </a:lnTo>
                  <a:lnTo>
                    <a:pt x="6320" y="47625"/>
                  </a:lnTo>
                  <a:lnTo>
                    <a:pt x="8182" y="46302"/>
                  </a:lnTo>
                  <a:lnTo>
                    <a:pt x="9423" y="44097"/>
                  </a:lnTo>
                  <a:lnTo>
                    <a:pt x="10251" y="41304"/>
                  </a:lnTo>
                  <a:lnTo>
                    <a:pt x="12126" y="39443"/>
                  </a:lnTo>
                  <a:lnTo>
                    <a:pt x="24639" y="32927"/>
                  </a:lnTo>
                  <a:lnTo>
                    <a:pt x="28332" y="29888"/>
                  </a:lnTo>
                  <a:lnTo>
                    <a:pt x="32436" y="22985"/>
                  </a:lnTo>
                  <a:lnTo>
                    <a:pt x="35582" y="15507"/>
                  </a:lnTo>
                  <a:lnTo>
                    <a:pt x="4762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23" name="SMARTInkShape-138"/>
            <p:cNvSpPr/>
            <p:nvPr>
              <p:custDataLst>
                <p:tags r:id="rId50"/>
              </p:custDataLst>
            </p:nvPr>
          </p:nvSpPr>
          <p:spPr>
            <a:xfrm>
              <a:off x="5060472" y="4988719"/>
              <a:ext cx="166373" cy="302807"/>
            </a:xfrm>
            <a:custGeom>
              <a:avLst/>
              <a:gdLst/>
              <a:ahLst/>
              <a:cxnLst/>
              <a:rect l="0" t="0" r="0" b="0"/>
              <a:pathLst>
                <a:path w="166373" h="302807">
                  <a:moveTo>
                    <a:pt x="130653" y="35719"/>
                  </a:moveTo>
                  <a:lnTo>
                    <a:pt x="130653" y="35719"/>
                  </a:lnTo>
                  <a:lnTo>
                    <a:pt x="154307" y="35719"/>
                  </a:lnTo>
                  <a:lnTo>
                    <a:pt x="154419" y="29398"/>
                  </a:lnTo>
                  <a:lnTo>
                    <a:pt x="153111" y="27536"/>
                  </a:lnTo>
                  <a:lnTo>
                    <a:pt x="150917" y="26295"/>
                  </a:lnTo>
                  <a:lnTo>
                    <a:pt x="148131" y="25467"/>
                  </a:lnTo>
                  <a:lnTo>
                    <a:pt x="130342" y="14606"/>
                  </a:lnTo>
                  <a:lnTo>
                    <a:pt x="108396" y="12440"/>
                  </a:lnTo>
                  <a:lnTo>
                    <a:pt x="86282" y="18385"/>
                  </a:lnTo>
                  <a:lnTo>
                    <a:pt x="74332" y="28455"/>
                  </a:lnTo>
                  <a:lnTo>
                    <a:pt x="63288" y="40428"/>
                  </a:lnTo>
                  <a:lnTo>
                    <a:pt x="43518" y="57251"/>
                  </a:lnTo>
                  <a:lnTo>
                    <a:pt x="20074" y="108424"/>
                  </a:lnTo>
                  <a:lnTo>
                    <a:pt x="3284" y="166854"/>
                  </a:lnTo>
                  <a:lnTo>
                    <a:pt x="0" y="225188"/>
                  </a:lnTo>
                  <a:lnTo>
                    <a:pt x="1148" y="241635"/>
                  </a:lnTo>
                  <a:lnTo>
                    <a:pt x="11822" y="280173"/>
                  </a:lnTo>
                  <a:lnTo>
                    <a:pt x="28019" y="301413"/>
                  </a:lnTo>
                  <a:lnTo>
                    <a:pt x="31803" y="302806"/>
                  </a:lnTo>
                  <a:lnTo>
                    <a:pt x="35649" y="302413"/>
                  </a:lnTo>
                  <a:lnTo>
                    <a:pt x="87471" y="276210"/>
                  </a:lnTo>
                  <a:lnTo>
                    <a:pt x="103083" y="263430"/>
                  </a:lnTo>
                  <a:lnTo>
                    <a:pt x="140264" y="207812"/>
                  </a:lnTo>
                  <a:lnTo>
                    <a:pt x="148153" y="187611"/>
                  </a:lnTo>
                  <a:lnTo>
                    <a:pt x="161817" y="131911"/>
                  </a:lnTo>
                  <a:lnTo>
                    <a:pt x="165772" y="81638"/>
                  </a:lnTo>
                  <a:lnTo>
                    <a:pt x="166337" y="22854"/>
                  </a:lnTo>
                  <a:lnTo>
                    <a:pt x="166372"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24" name="SMARTInkShape-139"/>
            <p:cNvSpPr/>
            <p:nvPr>
              <p:custDataLst>
                <p:tags r:id="rId51"/>
              </p:custDataLst>
            </p:nvPr>
          </p:nvSpPr>
          <p:spPr>
            <a:xfrm>
              <a:off x="5286375" y="5019292"/>
              <a:ext cx="355513" cy="398053"/>
            </a:xfrm>
            <a:custGeom>
              <a:avLst/>
              <a:gdLst/>
              <a:ahLst/>
              <a:cxnLst/>
              <a:rect l="0" t="0" r="0" b="0"/>
              <a:pathLst>
                <a:path w="355513" h="398053">
                  <a:moveTo>
                    <a:pt x="0" y="195646"/>
                  </a:moveTo>
                  <a:lnTo>
                    <a:pt x="0" y="195646"/>
                  </a:lnTo>
                  <a:lnTo>
                    <a:pt x="16572" y="195646"/>
                  </a:lnTo>
                  <a:lnTo>
                    <a:pt x="24123" y="192118"/>
                  </a:lnTo>
                  <a:lnTo>
                    <a:pt x="27988" y="189325"/>
                  </a:lnTo>
                  <a:lnTo>
                    <a:pt x="72491" y="135713"/>
                  </a:lnTo>
                  <a:lnTo>
                    <a:pt x="86458" y="118738"/>
                  </a:lnTo>
                  <a:lnTo>
                    <a:pt x="116810" y="70277"/>
                  </a:lnTo>
                  <a:lnTo>
                    <a:pt x="164431" y="32701"/>
                  </a:lnTo>
                  <a:lnTo>
                    <a:pt x="222118" y="1396"/>
                  </a:lnTo>
                  <a:lnTo>
                    <a:pt x="228777" y="0"/>
                  </a:lnTo>
                  <a:lnTo>
                    <a:pt x="234538" y="392"/>
                  </a:lnTo>
                  <a:lnTo>
                    <a:pt x="282268" y="21439"/>
                  </a:lnTo>
                  <a:lnTo>
                    <a:pt x="294346" y="32672"/>
                  </a:lnTo>
                  <a:lnTo>
                    <a:pt x="335495" y="91058"/>
                  </a:lnTo>
                  <a:lnTo>
                    <a:pt x="351531" y="137945"/>
                  </a:lnTo>
                  <a:lnTo>
                    <a:pt x="355512" y="182811"/>
                  </a:lnTo>
                  <a:lnTo>
                    <a:pt x="355368" y="236087"/>
                  </a:lnTo>
                  <a:lnTo>
                    <a:pt x="347535" y="287297"/>
                  </a:lnTo>
                  <a:lnTo>
                    <a:pt x="336564" y="345551"/>
                  </a:lnTo>
                  <a:lnTo>
                    <a:pt x="321469" y="39805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249" name="SMARTInkShape-Group15"/>
          <p:cNvGrpSpPr/>
          <p:nvPr/>
        </p:nvGrpSpPr>
        <p:grpSpPr>
          <a:xfrm>
            <a:off x="2464594" y="5929313"/>
            <a:ext cx="4714876" cy="832669"/>
            <a:chOff x="2464594" y="5929313"/>
            <a:chExt cx="4714876" cy="832669"/>
          </a:xfrm>
        </p:grpSpPr>
        <p:sp>
          <p:nvSpPr>
            <p:cNvPr id="226" name="SMARTInkShape-140"/>
            <p:cNvSpPr/>
            <p:nvPr>
              <p:custDataLst>
                <p:tags r:id="rId18"/>
              </p:custDataLst>
            </p:nvPr>
          </p:nvSpPr>
          <p:spPr>
            <a:xfrm>
              <a:off x="2464594" y="6226970"/>
              <a:ext cx="416720" cy="11906"/>
            </a:xfrm>
            <a:custGeom>
              <a:avLst/>
              <a:gdLst/>
              <a:ahLst/>
              <a:cxnLst/>
              <a:rect l="0" t="0" r="0" b="0"/>
              <a:pathLst>
                <a:path w="416720" h="11906">
                  <a:moveTo>
                    <a:pt x="416719" y="11905"/>
                  </a:moveTo>
                  <a:lnTo>
                    <a:pt x="416719" y="11905"/>
                  </a:lnTo>
                  <a:lnTo>
                    <a:pt x="393826" y="11905"/>
                  </a:lnTo>
                  <a:lnTo>
                    <a:pt x="383172" y="8377"/>
                  </a:lnTo>
                  <a:lnTo>
                    <a:pt x="378480" y="5584"/>
                  </a:lnTo>
                  <a:lnTo>
                    <a:pt x="335003" y="735"/>
                  </a:lnTo>
                  <a:lnTo>
                    <a:pt x="284396" y="95"/>
                  </a:lnTo>
                  <a:lnTo>
                    <a:pt x="226040" y="12"/>
                  </a:lnTo>
                  <a:lnTo>
                    <a:pt x="170192" y="0"/>
                  </a:lnTo>
                  <a:lnTo>
                    <a:pt x="119279" y="1322"/>
                  </a:lnTo>
                  <a:lnTo>
                    <a:pt x="59776" y="11169"/>
                  </a:lnTo>
                  <a:lnTo>
                    <a:pt x="0" y="1190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27" name="SMARTInkShape-141"/>
            <p:cNvSpPr/>
            <p:nvPr>
              <p:custDataLst>
                <p:tags r:id="rId19"/>
              </p:custDataLst>
            </p:nvPr>
          </p:nvSpPr>
          <p:spPr>
            <a:xfrm>
              <a:off x="2702719" y="6072188"/>
              <a:ext cx="59489" cy="464344"/>
            </a:xfrm>
            <a:custGeom>
              <a:avLst/>
              <a:gdLst/>
              <a:ahLst/>
              <a:cxnLst/>
              <a:rect l="0" t="0" r="0" b="0"/>
              <a:pathLst>
                <a:path w="59489" h="464344">
                  <a:moveTo>
                    <a:pt x="0" y="0"/>
                  </a:moveTo>
                  <a:lnTo>
                    <a:pt x="0" y="0"/>
                  </a:lnTo>
                  <a:lnTo>
                    <a:pt x="23624" y="0"/>
                  </a:lnTo>
                  <a:lnTo>
                    <a:pt x="23810" y="56922"/>
                  </a:lnTo>
                  <a:lnTo>
                    <a:pt x="25134" y="68955"/>
                  </a:lnTo>
                  <a:lnTo>
                    <a:pt x="34615" y="123613"/>
                  </a:lnTo>
                  <a:lnTo>
                    <a:pt x="35573" y="179192"/>
                  </a:lnTo>
                  <a:lnTo>
                    <a:pt x="45123" y="234676"/>
                  </a:lnTo>
                  <a:lnTo>
                    <a:pt x="47295" y="285540"/>
                  </a:lnTo>
                  <a:lnTo>
                    <a:pt x="51087" y="324171"/>
                  </a:lnTo>
                  <a:lnTo>
                    <a:pt x="58790" y="380191"/>
                  </a:lnTo>
                  <a:lnTo>
                    <a:pt x="59488" y="430194"/>
                  </a:lnTo>
                  <a:lnTo>
                    <a:pt x="55984" y="439464"/>
                  </a:lnTo>
                  <a:lnTo>
                    <a:pt x="51340" y="447994"/>
                  </a:lnTo>
                  <a:lnTo>
                    <a:pt x="47625" y="46434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28" name="SMARTInkShape-142"/>
            <p:cNvSpPr/>
            <p:nvPr>
              <p:custDataLst>
                <p:tags r:id="rId20"/>
              </p:custDataLst>
            </p:nvPr>
          </p:nvSpPr>
          <p:spPr>
            <a:xfrm>
              <a:off x="2893219" y="6227641"/>
              <a:ext cx="214313" cy="485459"/>
            </a:xfrm>
            <a:custGeom>
              <a:avLst/>
              <a:gdLst/>
              <a:ahLst/>
              <a:cxnLst/>
              <a:rect l="0" t="0" r="0" b="0"/>
              <a:pathLst>
                <a:path w="214313" h="485459">
                  <a:moveTo>
                    <a:pt x="0" y="23140"/>
                  </a:moveTo>
                  <a:lnTo>
                    <a:pt x="0" y="23140"/>
                  </a:lnTo>
                  <a:lnTo>
                    <a:pt x="11761" y="23140"/>
                  </a:lnTo>
                  <a:lnTo>
                    <a:pt x="5542" y="29461"/>
                  </a:lnTo>
                  <a:lnTo>
                    <a:pt x="2463" y="36092"/>
                  </a:lnTo>
                  <a:lnTo>
                    <a:pt x="28" y="88220"/>
                  </a:lnTo>
                  <a:lnTo>
                    <a:pt x="1325" y="133081"/>
                  </a:lnTo>
                  <a:lnTo>
                    <a:pt x="9506" y="148613"/>
                  </a:lnTo>
                  <a:lnTo>
                    <a:pt x="18985" y="161594"/>
                  </a:lnTo>
                  <a:lnTo>
                    <a:pt x="26387" y="177832"/>
                  </a:lnTo>
                  <a:lnTo>
                    <a:pt x="29497" y="181831"/>
                  </a:lnTo>
                  <a:lnTo>
                    <a:pt x="40009" y="186274"/>
                  </a:lnTo>
                  <a:lnTo>
                    <a:pt x="52177" y="189571"/>
                  </a:lnTo>
                  <a:lnTo>
                    <a:pt x="61995" y="195446"/>
                  </a:lnTo>
                  <a:lnTo>
                    <a:pt x="66465" y="196219"/>
                  </a:lnTo>
                  <a:lnTo>
                    <a:pt x="70769" y="195411"/>
                  </a:lnTo>
                  <a:lnTo>
                    <a:pt x="80401" y="192310"/>
                  </a:lnTo>
                  <a:lnTo>
                    <a:pt x="99375" y="189240"/>
                  </a:lnTo>
                  <a:lnTo>
                    <a:pt x="128849" y="173353"/>
                  </a:lnTo>
                  <a:lnTo>
                    <a:pt x="140169" y="162221"/>
                  </a:lnTo>
                  <a:lnTo>
                    <a:pt x="176818" y="110230"/>
                  </a:lnTo>
                  <a:lnTo>
                    <a:pt x="184419" y="94479"/>
                  </a:lnTo>
                  <a:lnTo>
                    <a:pt x="206716" y="39010"/>
                  </a:lnTo>
                  <a:lnTo>
                    <a:pt x="212812" y="24953"/>
                  </a:lnTo>
                  <a:lnTo>
                    <a:pt x="214295" y="0"/>
                  </a:lnTo>
                  <a:lnTo>
                    <a:pt x="214312" y="50238"/>
                  </a:lnTo>
                  <a:lnTo>
                    <a:pt x="214312" y="106917"/>
                  </a:lnTo>
                  <a:lnTo>
                    <a:pt x="214312" y="163700"/>
                  </a:lnTo>
                  <a:lnTo>
                    <a:pt x="214312" y="210161"/>
                  </a:lnTo>
                  <a:lnTo>
                    <a:pt x="212989" y="257441"/>
                  </a:lnTo>
                  <a:lnTo>
                    <a:pt x="206130" y="303642"/>
                  </a:lnTo>
                  <a:lnTo>
                    <a:pt x="199614" y="355479"/>
                  </a:lnTo>
                  <a:lnTo>
                    <a:pt x="185980" y="397615"/>
                  </a:lnTo>
                  <a:lnTo>
                    <a:pt x="152419" y="441251"/>
                  </a:lnTo>
                  <a:lnTo>
                    <a:pt x="127072" y="466054"/>
                  </a:lnTo>
                  <a:lnTo>
                    <a:pt x="91391" y="482925"/>
                  </a:lnTo>
                  <a:lnTo>
                    <a:pt x="81187" y="485458"/>
                  </a:lnTo>
                  <a:lnTo>
                    <a:pt x="68715" y="483055"/>
                  </a:lnTo>
                  <a:lnTo>
                    <a:pt x="32714" y="467057"/>
                  </a:lnTo>
                  <a:lnTo>
                    <a:pt x="8587" y="447721"/>
                  </a:lnTo>
                  <a:lnTo>
                    <a:pt x="3816" y="436297"/>
                  </a:lnTo>
                  <a:lnTo>
                    <a:pt x="66" y="380925"/>
                  </a:lnTo>
                  <a:lnTo>
                    <a:pt x="0" y="36842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29" name="SMARTInkShape-143"/>
            <p:cNvSpPr/>
            <p:nvPr>
              <p:custDataLst>
                <p:tags r:id="rId21"/>
              </p:custDataLst>
            </p:nvPr>
          </p:nvSpPr>
          <p:spPr>
            <a:xfrm>
              <a:off x="3216342" y="6126715"/>
              <a:ext cx="176625" cy="456324"/>
            </a:xfrm>
            <a:custGeom>
              <a:avLst/>
              <a:gdLst/>
              <a:ahLst/>
              <a:cxnLst/>
              <a:rect l="0" t="0" r="0" b="0"/>
              <a:pathLst>
                <a:path w="176625" h="456324">
                  <a:moveTo>
                    <a:pt x="10252" y="135973"/>
                  </a:moveTo>
                  <a:lnTo>
                    <a:pt x="10252" y="135973"/>
                  </a:lnTo>
                  <a:lnTo>
                    <a:pt x="10252" y="125721"/>
                  </a:lnTo>
                  <a:lnTo>
                    <a:pt x="6724" y="181986"/>
                  </a:lnTo>
                  <a:lnTo>
                    <a:pt x="0" y="237224"/>
                  </a:lnTo>
                  <a:lnTo>
                    <a:pt x="6855" y="294879"/>
                  </a:lnTo>
                  <a:lnTo>
                    <a:pt x="8742" y="339331"/>
                  </a:lnTo>
                  <a:lnTo>
                    <a:pt x="11276" y="397118"/>
                  </a:lnTo>
                  <a:lnTo>
                    <a:pt x="22009" y="456323"/>
                  </a:lnTo>
                  <a:lnTo>
                    <a:pt x="23472" y="435745"/>
                  </a:lnTo>
                  <a:lnTo>
                    <a:pt x="31580" y="408666"/>
                  </a:lnTo>
                  <a:lnTo>
                    <a:pt x="33737" y="352290"/>
                  </a:lnTo>
                  <a:lnTo>
                    <a:pt x="37528" y="299528"/>
                  </a:lnTo>
                  <a:lnTo>
                    <a:pt x="43469" y="250579"/>
                  </a:lnTo>
                  <a:lnTo>
                    <a:pt x="45229" y="197711"/>
                  </a:lnTo>
                  <a:lnTo>
                    <a:pt x="49279" y="148532"/>
                  </a:lnTo>
                  <a:lnTo>
                    <a:pt x="56178" y="90828"/>
                  </a:lnTo>
                  <a:lnTo>
                    <a:pt x="58864" y="43858"/>
                  </a:lnTo>
                  <a:lnTo>
                    <a:pt x="64048" y="29769"/>
                  </a:lnTo>
                  <a:lnTo>
                    <a:pt x="85851" y="1467"/>
                  </a:lnTo>
                  <a:lnTo>
                    <a:pt x="89755" y="0"/>
                  </a:lnTo>
                  <a:lnTo>
                    <a:pt x="93682" y="345"/>
                  </a:lnTo>
                  <a:lnTo>
                    <a:pt x="101571" y="4256"/>
                  </a:lnTo>
                  <a:lnTo>
                    <a:pt x="133531" y="27776"/>
                  </a:lnTo>
                  <a:lnTo>
                    <a:pt x="160738" y="81119"/>
                  </a:lnTo>
                  <a:lnTo>
                    <a:pt x="173347" y="124991"/>
                  </a:lnTo>
                  <a:lnTo>
                    <a:pt x="176624" y="182634"/>
                  </a:lnTo>
                  <a:lnTo>
                    <a:pt x="175476" y="199044"/>
                  </a:lnTo>
                  <a:lnTo>
                    <a:pt x="167393" y="221835"/>
                  </a:lnTo>
                  <a:lnTo>
                    <a:pt x="156337" y="242058"/>
                  </a:lnTo>
                  <a:lnTo>
                    <a:pt x="155267" y="246384"/>
                  </a:lnTo>
                  <a:lnTo>
                    <a:pt x="151907" y="249268"/>
                  </a:lnTo>
                  <a:lnTo>
                    <a:pt x="135862" y="253327"/>
                  </a:lnTo>
                  <a:lnTo>
                    <a:pt x="113779" y="254810"/>
                  </a:lnTo>
                  <a:lnTo>
                    <a:pt x="105653" y="251407"/>
                  </a:lnTo>
                  <a:lnTo>
                    <a:pt x="84355" y="236037"/>
                  </a:lnTo>
                  <a:lnTo>
                    <a:pt x="60363" y="228646"/>
                  </a:lnTo>
                  <a:lnTo>
                    <a:pt x="42493" y="214839"/>
                  </a:lnTo>
                  <a:lnTo>
                    <a:pt x="37811" y="207184"/>
                  </a:lnTo>
                  <a:lnTo>
                    <a:pt x="34064" y="19550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30" name="SMARTInkShape-144"/>
            <p:cNvSpPr/>
            <p:nvPr>
              <p:custDataLst>
                <p:tags r:id="rId22"/>
              </p:custDataLst>
            </p:nvPr>
          </p:nvSpPr>
          <p:spPr>
            <a:xfrm>
              <a:off x="3464719" y="6131719"/>
              <a:ext cx="11907" cy="226220"/>
            </a:xfrm>
            <a:custGeom>
              <a:avLst/>
              <a:gdLst/>
              <a:ahLst/>
              <a:cxnLst/>
              <a:rect l="0" t="0" r="0" b="0"/>
              <a:pathLst>
                <a:path w="11907" h="226220">
                  <a:moveTo>
                    <a:pt x="0" y="0"/>
                  </a:moveTo>
                  <a:lnTo>
                    <a:pt x="0" y="0"/>
                  </a:lnTo>
                  <a:lnTo>
                    <a:pt x="6321" y="0"/>
                  </a:lnTo>
                  <a:lnTo>
                    <a:pt x="8182" y="1323"/>
                  </a:lnTo>
                  <a:lnTo>
                    <a:pt x="9424" y="3527"/>
                  </a:lnTo>
                  <a:lnTo>
                    <a:pt x="11170" y="16479"/>
                  </a:lnTo>
                  <a:lnTo>
                    <a:pt x="11863" y="67736"/>
                  </a:lnTo>
                  <a:lnTo>
                    <a:pt x="11901" y="120143"/>
                  </a:lnTo>
                  <a:lnTo>
                    <a:pt x="11906" y="177644"/>
                  </a:lnTo>
                  <a:lnTo>
                    <a:pt x="11906" y="22621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31" name="SMARTInkShape-145"/>
            <p:cNvSpPr/>
            <p:nvPr>
              <p:custDataLst>
                <p:tags r:id="rId23"/>
              </p:custDataLst>
            </p:nvPr>
          </p:nvSpPr>
          <p:spPr>
            <a:xfrm>
              <a:off x="3452813" y="6012656"/>
              <a:ext cx="11907" cy="23814"/>
            </a:xfrm>
            <a:custGeom>
              <a:avLst/>
              <a:gdLst/>
              <a:ahLst/>
              <a:cxnLst/>
              <a:rect l="0" t="0" r="0" b="0"/>
              <a:pathLst>
                <a:path w="11907" h="23814">
                  <a:moveTo>
                    <a:pt x="0" y="23813"/>
                  </a:moveTo>
                  <a:lnTo>
                    <a:pt x="0" y="23813"/>
                  </a:lnTo>
                  <a:lnTo>
                    <a:pt x="0" y="6076"/>
                  </a:lnTo>
                  <a:lnTo>
                    <a:pt x="1322" y="4050"/>
                  </a:lnTo>
                  <a:lnTo>
                    <a:pt x="3528" y="2700"/>
                  </a:lnTo>
                  <a:lnTo>
                    <a:pt x="1190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32" name="SMARTInkShape-146"/>
            <p:cNvSpPr/>
            <p:nvPr>
              <p:custDataLst>
                <p:tags r:id="rId24"/>
              </p:custDataLst>
            </p:nvPr>
          </p:nvSpPr>
          <p:spPr>
            <a:xfrm>
              <a:off x="3595851" y="6169139"/>
              <a:ext cx="142713" cy="257838"/>
            </a:xfrm>
            <a:custGeom>
              <a:avLst/>
              <a:gdLst/>
              <a:ahLst/>
              <a:cxnLst/>
              <a:rect l="0" t="0" r="0" b="0"/>
              <a:pathLst>
                <a:path w="142713" h="257838">
                  <a:moveTo>
                    <a:pt x="71274" y="34017"/>
                  </a:moveTo>
                  <a:lnTo>
                    <a:pt x="71274" y="34017"/>
                  </a:lnTo>
                  <a:lnTo>
                    <a:pt x="81525" y="23766"/>
                  </a:lnTo>
                  <a:lnTo>
                    <a:pt x="83035" y="12005"/>
                  </a:lnTo>
                  <a:lnTo>
                    <a:pt x="81761" y="11405"/>
                  </a:lnTo>
                  <a:lnTo>
                    <a:pt x="76817" y="10738"/>
                  </a:lnTo>
                  <a:lnTo>
                    <a:pt x="74969" y="9237"/>
                  </a:lnTo>
                  <a:lnTo>
                    <a:pt x="72917" y="4042"/>
                  </a:lnTo>
                  <a:lnTo>
                    <a:pt x="71046" y="2128"/>
                  </a:lnTo>
                  <a:lnTo>
                    <a:pt x="65440" y="0"/>
                  </a:lnTo>
                  <a:lnTo>
                    <a:pt x="62093" y="756"/>
                  </a:lnTo>
                  <a:lnTo>
                    <a:pt x="47216" y="7947"/>
                  </a:lnTo>
                  <a:lnTo>
                    <a:pt x="43329" y="8699"/>
                  </a:lnTo>
                  <a:lnTo>
                    <a:pt x="31538" y="16079"/>
                  </a:lnTo>
                  <a:lnTo>
                    <a:pt x="19666" y="32965"/>
                  </a:lnTo>
                  <a:lnTo>
                    <a:pt x="4024" y="74979"/>
                  </a:lnTo>
                  <a:lnTo>
                    <a:pt x="0" y="133324"/>
                  </a:lnTo>
                  <a:lnTo>
                    <a:pt x="1191" y="160006"/>
                  </a:lnTo>
                  <a:lnTo>
                    <a:pt x="9351" y="180414"/>
                  </a:lnTo>
                  <a:lnTo>
                    <a:pt x="51448" y="239851"/>
                  </a:lnTo>
                  <a:lnTo>
                    <a:pt x="63342" y="252138"/>
                  </a:lnTo>
                  <a:lnTo>
                    <a:pt x="74804" y="256637"/>
                  </a:lnTo>
                  <a:lnTo>
                    <a:pt x="81565" y="257837"/>
                  </a:lnTo>
                  <a:lnTo>
                    <a:pt x="92604" y="255642"/>
                  </a:lnTo>
                  <a:lnTo>
                    <a:pt x="106257" y="246969"/>
                  </a:lnTo>
                  <a:lnTo>
                    <a:pt x="142712" y="22451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33" name="SMARTInkShape-147"/>
            <p:cNvSpPr/>
            <p:nvPr>
              <p:custDataLst>
                <p:tags r:id="rId25"/>
              </p:custDataLst>
            </p:nvPr>
          </p:nvSpPr>
          <p:spPr>
            <a:xfrm>
              <a:off x="3717411" y="6179345"/>
              <a:ext cx="187840" cy="285750"/>
            </a:xfrm>
            <a:custGeom>
              <a:avLst/>
              <a:gdLst/>
              <a:ahLst/>
              <a:cxnLst/>
              <a:rect l="0" t="0" r="0" b="0"/>
              <a:pathLst>
                <a:path w="187840" h="285750">
                  <a:moveTo>
                    <a:pt x="104495" y="11905"/>
                  </a:moveTo>
                  <a:lnTo>
                    <a:pt x="104495" y="11905"/>
                  </a:lnTo>
                  <a:lnTo>
                    <a:pt x="104495" y="489"/>
                  </a:lnTo>
                  <a:lnTo>
                    <a:pt x="64645" y="0"/>
                  </a:lnTo>
                  <a:lnTo>
                    <a:pt x="56797" y="3527"/>
                  </a:lnTo>
                  <a:lnTo>
                    <a:pt x="22764" y="27987"/>
                  </a:lnTo>
                  <a:lnTo>
                    <a:pt x="18258" y="33209"/>
                  </a:lnTo>
                  <a:lnTo>
                    <a:pt x="1854" y="77205"/>
                  </a:lnTo>
                  <a:lnTo>
                    <a:pt x="0" y="111510"/>
                  </a:lnTo>
                  <a:lnTo>
                    <a:pt x="10555" y="170437"/>
                  </a:lnTo>
                  <a:lnTo>
                    <a:pt x="19088" y="190843"/>
                  </a:lnTo>
                  <a:lnTo>
                    <a:pt x="53675" y="233678"/>
                  </a:lnTo>
                  <a:lnTo>
                    <a:pt x="61354" y="236483"/>
                  </a:lnTo>
                  <a:lnTo>
                    <a:pt x="69120" y="235706"/>
                  </a:lnTo>
                  <a:lnTo>
                    <a:pt x="76943" y="232544"/>
                  </a:lnTo>
                  <a:lnTo>
                    <a:pt x="100594" y="209130"/>
                  </a:lnTo>
                  <a:lnTo>
                    <a:pt x="118039" y="164417"/>
                  </a:lnTo>
                  <a:lnTo>
                    <a:pt x="125265" y="109275"/>
                  </a:lnTo>
                  <a:lnTo>
                    <a:pt x="118484" y="50517"/>
                  </a:lnTo>
                  <a:lnTo>
                    <a:pt x="116438" y="12858"/>
                  </a:lnTo>
                  <a:lnTo>
                    <a:pt x="116412" y="18508"/>
                  </a:lnTo>
                  <a:lnTo>
                    <a:pt x="128528" y="73623"/>
                  </a:lnTo>
                  <a:lnTo>
                    <a:pt x="141041" y="123021"/>
                  </a:lnTo>
                  <a:lnTo>
                    <a:pt x="152365" y="167859"/>
                  </a:lnTo>
                  <a:lnTo>
                    <a:pt x="161723" y="217777"/>
                  </a:lnTo>
                  <a:lnTo>
                    <a:pt x="173077" y="259975"/>
                  </a:lnTo>
                  <a:lnTo>
                    <a:pt x="187839" y="28574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34" name="SMARTInkShape-148"/>
            <p:cNvSpPr/>
            <p:nvPr>
              <p:custDataLst>
                <p:tags r:id="rId26"/>
              </p:custDataLst>
            </p:nvPr>
          </p:nvSpPr>
          <p:spPr>
            <a:xfrm>
              <a:off x="3988594" y="6024563"/>
              <a:ext cx="59532" cy="463378"/>
            </a:xfrm>
            <a:custGeom>
              <a:avLst/>
              <a:gdLst/>
              <a:ahLst/>
              <a:cxnLst/>
              <a:rect l="0" t="0" r="0" b="0"/>
              <a:pathLst>
                <a:path w="59532" h="463378">
                  <a:moveTo>
                    <a:pt x="0" y="0"/>
                  </a:moveTo>
                  <a:lnTo>
                    <a:pt x="0" y="0"/>
                  </a:lnTo>
                  <a:lnTo>
                    <a:pt x="0" y="6320"/>
                  </a:lnTo>
                  <a:lnTo>
                    <a:pt x="1323" y="8182"/>
                  </a:lnTo>
                  <a:lnTo>
                    <a:pt x="3528" y="9423"/>
                  </a:lnTo>
                  <a:lnTo>
                    <a:pt x="6321" y="10251"/>
                  </a:lnTo>
                  <a:lnTo>
                    <a:pt x="8182" y="12126"/>
                  </a:lnTo>
                  <a:lnTo>
                    <a:pt x="10251" y="17736"/>
                  </a:lnTo>
                  <a:lnTo>
                    <a:pt x="15216" y="39491"/>
                  </a:lnTo>
                  <a:lnTo>
                    <a:pt x="19992" y="54593"/>
                  </a:lnTo>
                  <a:lnTo>
                    <a:pt x="21357" y="85408"/>
                  </a:lnTo>
                  <a:lnTo>
                    <a:pt x="14165" y="134904"/>
                  </a:lnTo>
                  <a:lnTo>
                    <a:pt x="12575" y="179759"/>
                  </a:lnTo>
                  <a:lnTo>
                    <a:pt x="12104" y="226564"/>
                  </a:lnTo>
                  <a:lnTo>
                    <a:pt x="11965" y="273946"/>
                  </a:lnTo>
                  <a:lnTo>
                    <a:pt x="18239" y="331043"/>
                  </a:lnTo>
                  <a:lnTo>
                    <a:pt x="22711" y="380539"/>
                  </a:lnTo>
                  <a:lnTo>
                    <a:pt x="27123" y="425006"/>
                  </a:lnTo>
                  <a:lnTo>
                    <a:pt x="35910" y="457007"/>
                  </a:lnTo>
                  <a:lnTo>
                    <a:pt x="38492" y="459453"/>
                  </a:lnTo>
                  <a:lnTo>
                    <a:pt x="45821" y="463377"/>
                  </a:lnTo>
                  <a:lnTo>
                    <a:pt x="50351" y="460386"/>
                  </a:lnTo>
                  <a:lnTo>
                    <a:pt x="59531" y="45243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35" name="SMARTInkShape-149"/>
            <p:cNvSpPr/>
            <p:nvPr>
              <p:custDataLst>
                <p:tags r:id="rId27"/>
              </p:custDataLst>
            </p:nvPr>
          </p:nvSpPr>
          <p:spPr>
            <a:xfrm>
              <a:off x="4107656" y="5929313"/>
              <a:ext cx="17585" cy="595313"/>
            </a:xfrm>
            <a:custGeom>
              <a:avLst/>
              <a:gdLst/>
              <a:ahLst/>
              <a:cxnLst/>
              <a:rect l="0" t="0" r="0" b="0"/>
              <a:pathLst>
                <a:path w="17585" h="595313">
                  <a:moveTo>
                    <a:pt x="0" y="0"/>
                  </a:moveTo>
                  <a:lnTo>
                    <a:pt x="0" y="0"/>
                  </a:lnTo>
                  <a:lnTo>
                    <a:pt x="0" y="6320"/>
                  </a:lnTo>
                  <a:lnTo>
                    <a:pt x="3528" y="12951"/>
                  </a:lnTo>
                  <a:lnTo>
                    <a:pt x="6321" y="16571"/>
                  </a:lnTo>
                  <a:lnTo>
                    <a:pt x="9424" y="27650"/>
                  </a:lnTo>
                  <a:lnTo>
                    <a:pt x="17584" y="84726"/>
                  </a:lnTo>
                  <a:lnTo>
                    <a:pt x="13028" y="137562"/>
                  </a:lnTo>
                  <a:lnTo>
                    <a:pt x="12239" y="183339"/>
                  </a:lnTo>
                  <a:lnTo>
                    <a:pt x="12005" y="236738"/>
                  </a:lnTo>
                  <a:lnTo>
                    <a:pt x="11936" y="294452"/>
                  </a:lnTo>
                  <a:lnTo>
                    <a:pt x="5594" y="353445"/>
                  </a:lnTo>
                  <a:lnTo>
                    <a:pt x="1658" y="406496"/>
                  </a:lnTo>
                  <a:lnTo>
                    <a:pt x="492" y="455729"/>
                  </a:lnTo>
                  <a:lnTo>
                    <a:pt x="97" y="510267"/>
                  </a:lnTo>
                  <a:lnTo>
                    <a:pt x="13" y="558634"/>
                  </a:lnTo>
                  <a:lnTo>
                    <a:pt x="3534" y="569309"/>
                  </a:lnTo>
                  <a:lnTo>
                    <a:pt x="8185" y="578463"/>
                  </a:lnTo>
                  <a:lnTo>
                    <a:pt x="11907" y="59531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36" name="SMARTInkShape-150"/>
            <p:cNvSpPr/>
            <p:nvPr>
              <p:custDataLst>
                <p:tags r:id="rId28"/>
              </p:custDataLst>
            </p:nvPr>
          </p:nvSpPr>
          <p:spPr>
            <a:xfrm>
              <a:off x="4143583" y="6251054"/>
              <a:ext cx="214100" cy="510928"/>
            </a:xfrm>
            <a:custGeom>
              <a:avLst/>
              <a:gdLst/>
              <a:ahLst/>
              <a:cxnLst/>
              <a:rect l="0" t="0" r="0" b="0"/>
              <a:pathLst>
                <a:path w="214100" h="510928">
                  <a:moveTo>
                    <a:pt x="71230" y="59259"/>
                  </a:moveTo>
                  <a:lnTo>
                    <a:pt x="71230" y="59259"/>
                  </a:lnTo>
                  <a:lnTo>
                    <a:pt x="71230" y="52938"/>
                  </a:lnTo>
                  <a:lnTo>
                    <a:pt x="71230" y="61648"/>
                  </a:lnTo>
                  <a:lnTo>
                    <a:pt x="72552" y="64820"/>
                  </a:lnTo>
                  <a:lnTo>
                    <a:pt x="74758" y="66935"/>
                  </a:lnTo>
                  <a:lnTo>
                    <a:pt x="77550" y="68345"/>
                  </a:lnTo>
                  <a:lnTo>
                    <a:pt x="87801" y="82970"/>
                  </a:lnTo>
                  <a:lnTo>
                    <a:pt x="102800" y="137511"/>
                  </a:lnTo>
                  <a:lnTo>
                    <a:pt x="117038" y="191956"/>
                  </a:lnTo>
                  <a:lnTo>
                    <a:pt x="118966" y="195348"/>
                  </a:lnTo>
                  <a:lnTo>
                    <a:pt x="121575" y="197610"/>
                  </a:lnTo>
                  <a:lnTo>
                    <a:pt x="128001" y="200123"/>
                  </a:lnTo>
                  <a:lnTo>
                    <a:pt x="140474" y="201868"/>
                  </a:lnTo>
                  <a:lnTo>
                    <a:pt x="180849" y="146151"/>
                  </a:lnTo>
                  <a:lnTo>
                    <a:pt x="202000" y="93877"/>
                  </a:lnTo>
                  <a:lnTo>
                    <a:pt x="211713" y="53455"/>
                  </a:lnTo>
                  <a:lnTo>
                    <a:pt x="214099" y="0"/>
                  </a:lnTo>
                  <a:lnTo>
                    <a:pt x="212781" y="30880"/>
                  </a:lnTo>
                  <a:lnTo>
                    <a:pt x="203853" y="90358"/>
                  </a:lnTo>
                  <a:lnTo>
                    <a:pt x="196368" y="141969"/>
                  </a:lnTo>
                  <a:lnTo>
                    <a:pt x="185772" y="199153"/>
                  </a:lnTo>
                  <a:lnTo>
                    <a:pt x="174254" y="251668"/>
                  </a:lnTo>
                  <a:lnTo>
                    <a:pt x="162462" y="307064"/>
                  </a:lnTo>
                  <a:lnTo>
                    <a:pt x="144270" y="359048"/>
                  </a:lnTo>
                  <a:lnTo>
                    <a:pt x="128443" y="407964"/>
                  </a:lnTo>
                  <a:lnTo>
                    <a:pt x="97742" y="461909"/>
                  </a:lnTo>
                  <a:lnTo>
                    <a:pt x="79700" y="489073"/>
                  </a:lnTo>
                  <a:lnTo>
                    <a:pt x="61098" y="502935"/>
                  </a:lnTo>
                  <a:lnTo>
                    <a:pt x="45150" y="509100"/>
                  </a:lnTo>
                  <a:lnTo>
                    <a:pt x="32047" y="510927"/>
                  </a:lnTo>
                  <a:lnTo>
                    <a:pt x="23829" y="507826"/>
                  </a:lnTo>
                  <a:lnTo>
                    <a:pt x="7774" y="495057"/>
                  </a:lnTo>
                  <a:lnTo>
                    <a:pt x="3340" y="487544"/>
                  </a:lnTo>
                  <a:lnTo>
                    <a:pt x="843" y="472349"/>
                  </a:lnTo>
                  <a:lnTo>
                    <a:pt x="0" y="456152"/>
                  </a:lnTo>
                  <a:lnTo>
                    <a:pt x="11698" y="42835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37" name="SMARTInkShape-151"/>
            <p:cNvSpPr/>
            <p:nvPr>
              <p:custDataLst>
                <p:tags r:id="rId29"/>
              </p:custDataLst>
            </p:nvPr>
          </p:nvSpPr>
          <p:spPr>
            <a:xfrm>
              <a:off x="4609506" y="6191250"/>
              <a:ext cx="152995" cy="290538"/>
            </a:xfrm>
            <a:custGeom>
              <a:avLst/>
              <a:gdLst/>
              <a:ahLst/>
              <a:cxnLst/>
              <a:rect l="0" t="0" r="0" b="0"/>
              <a:pathLst>
                <a:path w="152995" h="290538">
                  <a:moveTo>
                    <a:pt x="105369" y="0"/>
                  </a:moveTo>
                  <a:lnTo>
                    <a:pt x="105369" y="0"/>
                  </a:lnTo>
                  <a:lnTo>
                    <a:pt x="77037" y="0"/>
                  </a:lnTo>
                  <a:lnTo>
                    <a:pt x="69405" y="3528"/>
                  </a:lnTo>
                  <a:lnTo>
                    <a:pt x="53727" y="16572"/>
                  </a:lnTo>
                  <a:lnTo>
                    <a:pt x="37891" y="42716"/>
                  </a:lnTo>
                  <a:lnTo>
                    <a:pt x="18055" y="96172"/>
                  </a:lnTo>
                  <a:lnTo>
                    <a:pt x="1740" y="154903"/>
                  </a:lnTo>
                  <a:lnTo>
                    <a:pt x="0" y="213006"/>
                  </a:lnTo>
                  <a:lnTo>
                    <a:pt x="12938" y="270008"/>
                  </a:lnTo>
                  <a:lnTo>
                    <a:pt x="26551" y="288961"/>
                  </a:lnTo>
                  <a:lnTo>
                    <a:pt x="30334" y="290537"/>
                  </a:lnTo>
                  <a:lnTo>
                    <a:pt x="34179" y="290264"/>
                  </a:lnTo>
                  <a:lnTo>
                    <a:pt x="41979" y="286433"/>
                  </a:lnTo>
                  <a:lnTo>
                    <a:pt x="61727" y="269442"/>
                  </a:lnTo>
                  <a:lnTo>
                    <a:pt x="77591" y="243086"/>
                  </a:lnTo>
                  <a:lnTo>
                    <a:pt x="88172" y="212254"/>
                  </a:lnTo>
                  <a:lnTo>
                    <a:pt x="101181" y="153522"/>
                  </a:lnTo>
                  <a:lnTo>
                    <a:pt x="105337" y="101140"/>
                  </a:lnTo>
                  <a:lnTo>
                    <a:pt x="105354" y="103601"/>
                  </a:lnTo>
                  <a:lnTo>
                    <a:pt x="106682" y="104786"/>
                  </a:lnTo>
                  <a:lnTo>
                    <a:pt x="111686" y="106102"/>
                  </a:lnTo>
                  <a:lnTo>
                    <a:pt x="113549" y="109100"/>
                  </a:lnTo>
                  <a:lnTo>
                    <a:pt x="117494" y="124636"/>
                  </a:lnTo>
                  <a:lnTo>
                    <a:pt x="125131" y="139529"/>
                  </a:lnTo>
                  <a:lnTo>
                    <a:pt x="137008" y="191148"/>
                  </a:lnTo>
                  <a:lnTo>
                    <a:pt x="140551" y="221078"/>
                  </a:lnTo>
                  <a:lnTo>
                    <a:pt x="152994" y="23812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38" name="SMARTInkShape-152"/>
            <p:cNvSpPr/>
            <p:nvPr>
              <p:custDataLst>
                <p:tags r:id="rId30"/>
              </p:custDataLst>
            </p:nvPr>
          </p:nvSpPr>
          <p:spPr>
            <a:xfrm>
              <a:off x="4869656" y="6131926"/>
              <a:ext cx="261939" cy="273638"/>
            </a:xfrm>
            <a:custGeom>
              <a:avLst/>
              <a:gdLst/>
              <a:ahLst/>
              <a:cxnLst/>
              <a:rect l="0" t="0" r="0" b="0"/>
              <a:pathLst>
                <a:path w="261939" h="273638">
                  <a:moveTo>
                    <a:pt x="0" y="166480"/>
                  </a:moveTo>
                  <a:lnTo>
                    <a:pt x="0" y="166480"/>
                  </a:lnTo>
                  <a:lnTo>
                    <a:pt x="11761" y="166480"/>
                  </a:lnTo>
                  <a:lnTo>
                    <a:pt x="11907" y="110589"/>
                  </a:lnTo>
                  <a:lnTo>
                    <a:pt x="11907" y="80954"/>
                  </a:lnTo>
                  <a:lnTo>
                    <a:pt x="15434" y="72024"/>
                  </a:lnTo>
                  <a:lnTo>
                    <a:pt x="20089" y="63646"/>
                  </a:lnTo>
                  <a:lnTo>
                    <a:pt x="23077" y="47488"/>
                  </a:lnTo>
                  <a:lnTo>
                    <a:pt x="23323" y="43496"/>
                  </a:lnTo>
                  <a:lnTo>
                    <a:pt x="27123" y="35532"/>
                  </a:lnTo>
                  <a:lnTo>
                    <a:pt x="29988" y="31557"/>
                  </a:lnTo>
                  <a:lnTo>
                    <a:pt x="36700" y="27139"/>
                  </a:lnTo>
                  <a:lnTo>
                    <a:pt x="40341" y="25962"/>
                  </a:lnTo>
                  <a:lnTo>
                    <a:pt x="44092" y="26499"/>
                  </a:lnTo>
                  <a:lnTo>
                    <a:pt x="59618" y="33339"/>
                  </a:lnTo>
                  <a:lnTo>
                    <a:pt x="74991" y="38396"/>
                  </a:lnTo>
                  <a:lnTo>
                    <a:pt x="88892" y="46054"/>
                  </a:lnTo>
                  <a:lnTo>
                    <a:pt x="147988" y="90780"/>
                  </a:lnTo>
                  <a:lnTo>
                    <a:pt x="170996" y="101570"/>
                  </a:lnTo>
                  <a:lnTo>
                    <a:pt x="217598" y="106739"/>
                  </a:lnTo>
                  <a:lnTo>
                    <a:pt x="225915" y="103328"/>
                  </a:lnTo>
                  <a:lnTo>
                    <a:pt x="229985" y="100566"/>
                  </a:lnTo>
                  <a:lnTo>
                    <a:pt x="234508" y="93970"/>
                  </a:lnTo>
                  <a:lnTo>
                    <a:pt x="237053" y="82819"/>
                  </a:lnTo>
                  <a:lnTo>
                    <a:pt x="238107" y="32027"/>
                  </a:lnTo>
                  <a:lnTo>
                    <a:pt x="234589" y="23821"/>
                  </a:lnTo>
                  <a:lnTo>
                    <a:pt x="221552" y="7773"/>
                  </a:lnTo>
                  <a:lnTo>
                    <a:pt x="214002" y="3340"/>
                  </a:lnTo>
                  <a:lnTo>
                    <a:pt x="202610" y="259"/>
                  </a:lnTo>
                  <a:lnTo>
                    <a:pt x="196764" y="0"/>
                  </a:lnTo>
                  <a:lnTo>
                    <a:pt x="189757" y="3413"/>
                  </a:lnTo>
                  <a:lnTo>
                    <a:pt x="186035" y="6175"/>
                  </a:lnTo>
                  <a:lnTo>
                    <a:pt x="181902" y="19827"/>
                  </a:lnTo>
                  <a:lnTo>
                    <a:pt x="179247" y="54609"/>
                  </a:lnTo>
                  <a:lnTo>
                    <a:pt x="188104" y="111424"/>
                  </a:lnTo>
                  <a:lnTo>
                    <a:pt x="196348" y="165012"/>
                  </a:lnTo>
                  <a:lnTo>
                    <a:pt x="218446" y="221217"/>
                  </a:lnTo>
                  <a:lnTo>
                    <a:pt x="228723" y="248671"/>
                  </a:lnTo>
                  <a:lnTo>
                    <a:pt x="247826" y="271217"/>
                  </a:lnTo>
                  <a:lnTo>
                    <a:pt x="252579" y="272561"/>
                  </a:lnTo>
                  <a:lnTo>
                    <a:pt x="261938" y="27363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39" name="SMARTInkShape-153"/>
            <p:cNvSpPr/>
            <p:nvPr>
              <p:custDataLst>
                <p:tags r:id="rId31"/>
              </p:custDataLst>
            </p:nvPr>
          </p:nvSpPr>
          <p:spPr>
            <a:xfrm>
              <a:off x="5381625" y="5929313"/>
              <a:ext cx="83345" cy="380980"/>
            </a:xfrm>
            <a:custGeom>
              <a:avLst/>
              <a:gdLst/>
              <a:ahLst/>
              <a:cxnLst/>
              <a:rect l="0" t="0" r="0" b="0"/>
              <a:pathLst>
                <a:path w="83345" h="380980">
                  <a:moveTo>
                    <a:pt x="23813" y="0"/>
                  </a:moveTo>
                  <a:lnTo>
                    <a:pt x="23813" y="0"/>
                  </a:lnTo>
                  <a:lnTo>
                    <a:pt x="23813" y="53518"/>
                  </a:lnTo>
                  <a:lnTo>
                    <a:pt x="20285" y="99941"/>
                  </a:lnTo>
                  <a:lnTo>
                    <a:pt x="13561" y="153356"/>
                  </a:lnTo>
                  <a:lnTo>
                    <a:pt x="12233" y="210307"/>
                  </a:lnTo>
                  <a:lnTo>
                    <a:pt x="8443" y="261146"/>
                  </a:lnTo>
                  <a:lnTo>
                    <a:pt x="1112" y="320041"/>
                  </a:lnTo>
                  <a:lnTo>
                    <a:pt x="9" y="379252"/>
                  </a:lnTo>
                  <a:lnTo>
                    <a:pt x="0" y="380979"/>
                  </a:lnTo>
                  <a:lnTo>
                    <a:pt x="9424" y="358622"/>
                  </a:lnTo>
                  <a:lnTo>
                    <a:pt x="14698" y="342178"/>
                  </a:lnTo>
                  <a:lnTo>
                    <a:pt x="39492" y="287960"/>
                  </a:lnTo>
                  <a:lnTo>
                    <a:pt x="53270" y="272180"/>
                  </a:lnTo>
                  <a:lnTo>
                    <a:pt x="83344" y="25003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40" name="SMARTInkShape-154"/>
            <p:cNvSpPr/>
            <p:nvPr>
              <p:custDataLst>
                <p:tags r:id="rId32"/>
              </p:custDataLst>
            </p:nvPr>
          </p:nvSpPr>
          <p:spPr>
            <a:xfrm>
              <a:off x="5357978" y="6191250"/>
              <a:ext cx="269496" cy="201433"/>
            </a:xfrm>
            <a:custGeom>
              <a:avLst/>
              <a:gdLst/>
              <a:ahLst/>
              <a:cxnLst/>
              <a:rect l="0" t="0" r="0" b="0"/>
              <a:pathLst>
                <a:path w="269496" h="201433">
                  <a:moveTo>
                    <a:pt x="226053" y="23813"/>
                  </a:moveTo>
                  <a:lnTo>
                    <a:pt x="226053" y="23813"/>
                  </a:lnTo>
                  <a:lnTo>
                    <a:pt x="259197" y="63277"/>
                  </a:lnTo>
                  <a:lnTo>
                    <a:pt x="267242" y="88536"/>
                  </a:lnTo>
                  <a:lnTo>
                    <a:pt x="269495" y="116079"/>
                  </a:lnTo>
                  <a:lnTo>
                    <a:pt x="266086" y="141549"/>
                  </a:lnTo>
                  <a:lnTo>
                    <a:pt x="253106" y="162570"/>
                  </a:lnTo>
                  <a:lnTo>
                    <a:pt x="218755" y="191303"/>
                  </a:lnTo>
                  <a:lnTo>
                    <a:pt x="202525" y="197472"/>
                  </a:lnTo>
                  <a:lnTo>
                    <a:pt x="170547" y="201432"/>
                  </a:lnTo>
                  <a:lnTo>
                    <a:pt x="117859" y="189326"/>
                  </a:lnTo>
                  <a:lnTo>
                    <a:pt x="95946" y="180718"/>
                  </a:lnTo>
                  <a:lnTo>
                    <a:pt x="39364" y="134156"/>
                  </a:lnTo>
                  <a:lnTo>
                    <a:pt x="24776" y="116480"/>
                  </a:lnTo>
                  <a:lnTo>
                    <a:pt x="20431" y="109403"/>
                  </a:lnTo>
                  <a:lnTo>
                    <a:pt x="6183" y="53098"/>
                  </a:lnTo>
                  <a:lnTo>
                    <a:pt x="670" y="25056"/>
                  </a:lnTo>
                  <a:lnTo>
                    <a:pt x="0" y="14504"/>
                  </a:lnTo>
                  <a:lnTo>
                    <a:pt x="11741"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41" name="SMARTInkShape-155"/>
            <p:cNvSpPr/>
            <p:nvPr>
              <p:custDataLst>
                <p:tags r:id="rId33"/>
              </p:custDataLst>
            </p:nvPr>
          </p:nvSpPr>
          <p:spPr>
            <a:xfrm>
              <a:off x="5417344" y="6131864"/>
              <a:ext cx="142876" cy="11762"/>
            </a:xfrm>
            <a:custGeom>
              <a:avLst/>
              <a:gdLst/>
              <a:ahLst/>
              <a:cxnLst/>
              <a:rect l="0" t="0" r="0" b="0"/>
              <a:pathLst>
                <a:path w="142876" h="11762">
                  <a:moveTo>
                    <a:pt x="142875" y="11761"/>
                  </a:moveTo>
                  <a:lnTo>
                    <a:pt x="142875" y="11761"/>
                  </a:lnTo>
                  <a:lnTo>
                    <a:pt x="126303" y="11761"/>
                  </a:lnTo>
                  <a:lnTo>
                    <a:pt x="118753" y="8233"/>
                  </a:lnTo>
                  <a:lnTo>
                    <a:pt x="114887" y="5440"/>
                  </a:lnTo>
                  <a:lnTo>
                    <a:pt x="96805" y="1510"/>
                  </a:lnTo>
                  <a:lnTo>
                    <a:pt x="51381" y="0"/>
                  </a:lnTo>
                  <a:lnTo>
                    <a:pt x="39152" y="3447"/>
                  </a:lnTo>
                  <a:lnTo>
                    <a:pt x="26842" y="10118"/>
                  </a:lnTo>
                  <a:lnTo>
                    <a:pt x="0" y="1176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42" name="SMARTInkShape-156"/>
            <p:cNvSpPr/>
            <p:nvPr>
              <p:custDataLst>
                <p:tags r:id="rId34"/>
              </p:custDataLst>
            </p:nvPr>
          </p:nvSpPr>
          <p:spPr>
            <a:xfrm>
              <a:off x="5691236" y="6144274"/>
              <a:ext cx="214265" cy="201758"/>
            </a:xfrm>
            <a:custGeom>
              <a:avLst/>
              <a:gdLst/>
              <a:ahLst/>
              <a:cxnLst/>
              <a:rect l="0" t="0" r="0" b="0"/>
              <a:pathLst>
                <a:path w="214265" h="201758">
                  <a:moveTo>
                    <a:pt x="107108" y="35070"/>
                  </a:moveTo>
                  <a:lnTo>
                    <a:pt x="107108" y="35070"/>
                  </a:lnTo>
                  <a:lnTo>
                    <a:pt x="96856" y="35070"/>
                  </a:lnTo>
                  <a:lnTo>
                    <a:pt x="96305" y="33747"/>
                  </a:lnTo>
                  <a:lnTo>
                    <a:pt x="95692" y="28749"/>
                  </a:lnTo>
                  <a:lnTo>
                    <a:pt x="94205" y="26887"/>
                  </a:lnTo>
                  <a:lnTo>
                    <a:pt x="78673" y="17333"/>
                  </a:lnTo>
                  <a:lnTo>
                    <a:pt x="63323" y="4275"/>
                  </a:lnTo>
                  <a:lnTo>
                    <a:pt x="51507" y="810"/>
                  </a:lnTo>
                  <a:lnTo>
                    <a:pt x="43591" y="0"/>
                  </a:lnTo>
                  <a:lnTo>
                    <a:pt x="35662" y="3167"/>
                  </a:lnTo>
                  <a:lnTo>
                    <a:pt x="27730" y="7661"/>
                  </a:lnTo>
                  <a:lnTo>
                    <a:pt x="19793" y="9659"/>
                  </a:lnTo>
                  <a:lnTo>
                    <a:pt x="17148" y="11515"/>
                  </a:lnTo>
                  <a:lnTo>
                    <a:pt x="15385" y="14075"/>
                  </a:lnTo>
                  <a:lnTo>
                    <a:pt x="1813" y="49455"/>
                  </a:lnTo>
                  <a:lnTo>
                    <a:pt x="0" y="108292"/>
                  </a:lnTo>
                  <a:lnTo>
                    <a:pt x="3501" y="117443"/>
                  </a:lnTo>
                  <a:lnTo>
                    <a:pt x="20548" y="142141"/>
                  </a:lnTo>
                  <a:lnTo>
                    <a:pt x="21620" y="146138"/>
                  </a:lnTo>
                  <a:lnTo>
                    <a:pt x="23658" y="148803"/>
                  </a:lnTo>
                  <a:lnTo>
                    <a:pt x="40148" y="159751"/>
                  </a:lnTo>
                  <a:lnTo>
                    <a:pt x="43947" y="160524"/>
                  </a:lnTo>
                  <a:lnTo>
                    <a:pt x="47803" y="159717"/>
                  </a:lnTo>
                  <a:lnTo>
                    <a:pt x="55614" y="156614"/>
                  </a:lnTo>
                  <a:lnTo>
                    <a:pt x="63496" y="155235"/>
                  </a:lnTo>
                  <a:lnTo>
                    <a:pt x="66127" y="152222"/>
                  </a:lnTo>
                  <a:lnTo>
                    <a:pt x="73877" y="131902"/>
                  </a:lnTo>
                  <a:lnTo>
                    <a:pt x="77017" y="127406"/>
                  </a:lnTo>
                  <a:lnTo>
                    <a:pt x="82469" y="74847"/>
                  </a:lnTo>
                  <a:lnTo>
                    <a:pt x="82744" y="65557"/>
                  </a:lnTo>
                  <a:lnTo>
                    <a:pt x="85573" y="60686"/>
                  </a:lnTo>
                  <a:lnTo>
                    <a:pt x="90106" y="58762"/>
                  </a:lnTo>
                  <a:lnTo>
                    <a:pt x="95773" y="58802"/>
                  </a:lnTo>
                  <a:lnTo>
                    <a:pt x="100874" y="61474"/>
                  </a:lnTo>
                  <a:lnTo>
                    <a:pt x="114374" y="77878"/>
                  </a:lnTo>
                  <a:lnTo>
                    <a:pt x="146769" y="132058"/>
                  </a:lnTo>
                  <a:lnTo>
                    <a:pt x="202016" y="189498"/>
                  </a:lnTo>
                  <a:lnTo>
                    <a:pt x="214264" y="20175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43" name="SMARTInkShape-157"/>
            <p:cNvSpPr/>
            <p:nvPr>
              <p:custDataLst>
                <p:tags r:id="rId35"/>
              </p:custDataLst>
            </p:nvPr>
          </p:nvSpPr>
          <p:spPr>
            <a:xfrm>
              <a:off x="5965239" y="5965420"/>
              <a:ext cx="285543" cy="403667"/>
            </a:xfrm>
            <a:custGeom>
              <a:avLst/>
              <a:gdLst/>
              <a:ahLst/>
              <a:cxnLst/>
              <a:rect l="0" t="0" r="0" b="0"/>
              <a:pathLst>
                <a:path w="285543" h="403667">
                  <a:moveTo>
                    <a:pt x="130761" y="285361"/>
                  </a:moveTo>
                  <a:lnTo>
                    <a:pt x="130761" y="285361"/>
                  </a:lnTo>
                  <a:lnTo>
                    <a:pt x="130761" y="279041"/>
                  </a:lnTo>
                  <a:lnTo>
                    <a:pt x="129439" y="277179"/>
                  </a:lnTo>
                  <a:lnTo>
                    <a:pt x="127233" y="275937"/>
                  </a:lnTo>
                  <a:lnTo>
                    <a:pt x="124440" y="275110"/>
                  </a:lnTo>
                  <a:lnTo>
                    <a:pt x="122579" y="273235"/>
                  </a:lnTo>
                  <a:lnTo>
                    <a:pt x="116063" y="260722"/>
                  </a:lnTo>
                  <a:lnTo>
                    <a:pt x="79119" y="221847"/>
                  </a:lnTo>
                  <a:lnTo>
                    <a:pt x="67680" y="217446"/>
                  </a:lnTo>
                  <a:lnTo>
                    <a:pt x="55100" y="214166"/>
                  </a:lnTo>
                  <a:lnTo>
                    <a:pt x="45100" y="208299"/>
                  </a:lnTo>
                  <a:lnTo>
                    <a:pt x="40580" y="207528"/>
                  </a:lnTo>
                  <a:lnTo>
                    <a:pt x="36245" y="208337"/>
                  </a:lnTo>
                  <a:lnTo>
                    <a:pt x="23823" y="212268"/>
                  </a:lnTo>
                  <a:lnTo>
                    <a:pt x="19781" y="212820"/>
                  </a:lnTo>
                  <a:lnTo>
                    <a:pt x="11763" y="216961"/>
                  </a:lnTo>
                  <a:lnTo>
                    <a:pt x="7772" y="219918"/>
                  </a:lnTo>
                  <a:lnTo>
                    <a:pt x="3339" y="226730"/>
                  </a:lnTo>
                  <a:lnTo>
                    <a:pt x="1369" y="235491"/>
                  </a:lnTo>
                  <a:lnTo>
                    <a:pt x="0" y="270235"/>
                  </a:lnTo>
                  <a:lnTo>
                    <a:pt x="11930" y="325093"/>
                  </a:lnTo>
                  <a:lnTo>
                    <a:pt x="22204" y="348874"/>
                  </a:lnTo>
                  <a:lnTo>
                    <a:pt x="62850" y="395790"/>
                  </a:lnTo>
                  <a:lnTo>
                    <a:pt x="71033" y="400587"/>
                  </a:lnTo>
                  <a:lnTo>
                    <a:pt x="87066" y="403666"/>
                  </a:lnTo>
                  <a:lnTo>
                    <a:pt x="95025" y="400559"/>
                  </a:lnTo>
                  <a:lnTo>
                    <a:pt x="110914" y="387785"/>
                  </a:lnTo>
                  <a:lnTo>
                    <a:pt x="122823" y="370096"/>
                  </a:lnTo>
                  <a:lnTo>
                    <a:pt x="128409" y="348098"/>
                  </a:lnTo>
                  <a:lnTo>
                    <a:pt x="130452" y="292594"/>
                  </a:lnTo>
                  <a:lnTo>
                    <a:pt x="127142" y="244730"/>
                  </a:lnTo>
                  <a:lnTo>
                    <a:pt x="117783" y="192183"/>
                  </a:lnTo>
                  <a:lnTo>
                    <a:pt x="103103" y="146628"/>
                  </a:lnTo>
                  <a:lnTo>
                    <a:pt x="74439" y="95679"/>
                  </a:lnTo>
                  <a:lnTo>
                    <a:pt x="48363" y="42493"/>
                  </a:lnTo>
                  <a:lnTo>
                    <a:pt x="26012" y="4037"/>
                  </a:lnTo>
                  <a:lnTo>
                    <a:pt x="23887" y="2562"/>
                  </a:lnTo>
                  <a:lnTo>
                    <a:pt x="17221" y="486"/>
                  </a:lnTo>
                  <a:lnTo>
                    <a:pt x="18025" y="194"/>
                  </a:lnTo>
                  <a:lnTo>
                    <a:pt x="19885" y="0"/>
                  </a:lnTo>
                  <a:lnTo>
                    <a:pt x="21125" y="1193"/>
                  </a:lnTo>
                  <a:lnTo>
                    <a:pt x="24193" y="9194"/>
                  </a:lnTo>
                  <a:lnTo>
                    <a:pt x="61815" y="62255"/>
                  </a:lnTo>
                  <a:lnTo>
                    <a:pt x="103547" y="120602"/>
                  </a:lnTo>
                  <a:lnTo>
                    <a:pt x="146270" y="178459"/>
                  </a:lnTo>
                  <a:lnTo>
                    <a:pt x="193168" y="237770"/>
                  </a:lnTo>
                  <a:lnTo>
                    <a:pt x="233804" y="290952"/>
                  </a:lnTo>
                  <a:lnTo>
                    <a:pt x="285542" y="34489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44" name="SMARTInkShape-158"/>
            <p:cNvSpPr/>
            <p:nvPr>
              <p:custDataLst>
                <p:tags r:id="rId36"/>
              </p:custDataLst>
            </p:nvPr>
          </p:nvSpPr>
          <p:spPr>
            <a:xfrm>
              <a:off x="6226969" y="6179344"/>
              <a:ext cx="130970" cy="23813"/>
            </a:xfrm>
            <a:custGeom>
              <a:avLst/>
              <a:gdLst/>
              <a:ahLst/>
              <a:cxnLst/>
              <a:rect l="0" t="0" r="0" b="0"/>
              <a:pathLst>
                <a:path w="130970" h="23813">
                  <a:moveTo>
                    <a:pt x="130969" y="23812"/>
                  </a:moveTo>
                  <a:lnTo>
                    <a:pt x="130969" y="23812"/>
                  </a:lnTo>
                  <a:lnTo>
                    <a:pt x="124648" y="23812"/>
                  </a:lnTo>
                  <a:lnTo>
                    <a:pt x="118017" y="20285"/>
                  </a:lnTo>
                  <a:lnTo>
                    <a:pt x="110660" y="15630"/>
                  </a:lnTo>
                  <a:lnTo>
                    <a:pt x="97758" y="13009"/>
                  </a:lnTo>
                  <a:lnTo>
                    <a:pt x="47307" y="8443"/>
                  </a:lnTo>
                  <a:lnTo>
                    <a:pt x="24260" y="1112"/>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45" name="SMARTInkShape-159"/>
            <p:cNvSpPr/>
            <p:nvPr>
              <p:custDataLst>
                <p:tags r:id="rId37"/>
              </p:custDataLst>
            </p:nvPr>
          </p:nvSpPr>
          <p:spPr>
            <a:xfrm>
              <a:off x="6477312" y="6131719"/>
              <a:ext cx="225908" cy="226144"/>
            </a:xfrm>
            <a:custGeom>
              <a:avLst/>
              <a:gdLst/>
              <a:ahLst/>
              <a:cxnLst/>
              <a:rect l="0" t="0" r="0" b="0"/>
              <a:pathLst>
                <a:path w="225908" h="226144">
                  <a:moveTo>
                    <a:pt x="166376" y="0"/>
                  </a:moveTo>
                  <a:lnTo>
                    <a:pt x="166376" y="0"/>
                  </a:lnTo>
                  <a:lnTo>
                    <a:pt x="108545" y="0"/>
                  </a:lnTo>
                  <a:lnTo>
                    <a:pt x="56441" y="12126"/>
                  </a:lnTo>
                  <a:lnTo>
                    <a:pt x="45637" y="17737"/>
                  </a:lnTo>
                  <a:lnTo>
                    <a:pt x="32117" y="34653"/>
                  </a:lnTo>
                  <a:lnTo>
                    <a:pt x="5019" y="80623"/>
                  </a:lnTo>
                  <a:lnTo>
                    <a:pt x="0" y="138839"/>
                  </a:lnTo>
                  <a:lnTo>
                    <a:pt x="1150" y="150342"/>
                  </a:lnTo>
                  <a:lnTo>
                    <a:pt x="9235" y="170370"/>
                  </a:lnTo>
                  <a:lnTo>
                    <a:pt x="34001" y="200229"/>
                  </a:lnTo>
                  <a:lnTo>
                    <a:pt x="56010" y="216460"/>
                  </a:lnTo>
                  <a:lnTo>
                    <a:pt x="79289" y="223327"/>
                  </a:lnTo>
                  <a:lnTo>
                    <a:pt x="134639" y="226050"/>
                  </a:lnTo>
                  <a:lnTo>
                    <a:pt x="150507" y="226143"/>
                  </a:lnTo>
                  <a:lnTo>
                    <a:pt x="206324" y="200347"/>
                  </a:lnTo>
                  <a:lnTo>
                    <a:pt x="225907" y="19050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46" name="SMARTInkShape-160"/>
            <p:cNvSpPr/>
            <p:nvPr>
              <p:custDataLst>
                <p:tags r:id="rId38"/>
              </p:custDataLst>
            </p:nvPr>
          </p:nvSpPr>
          <p:spPr>
            <a:xfrm>
              <a:off x="6752093" y="6070963"/>
              <a:ext cx="236877" cy="220789"/>
            </a:xfrm>
            <a:custGeom>
              <a:avLst/>
              <a:gdLst/>
              <a:ahLst/>
              <a:cxnLst/>
              <a:rect l="0" t="0" r="0" b="0"/>
              <a:pathLst>
                <a:path w="236877" h="220789">
                  <a:moveTo>
                    <a:pt x="10657" y="84568"/>
                  </a:moveTo>
                  <a:lnTo>
                    <a:pt x="10657" y="84568"/>
                  </a:lnTo>
                  <a:lnTo>
                    <a:pt x="28738" y="84568"/>
                  </a:lnTo>
                  <a:lnTo>
                    <a:pt x="30649" y="83245"/>
                  </a:lnTo>
                  <a:lnTo>
                    <a:pt x="31922" y="81041"/>
                  </a:lnTo>
                  <a:lnTo>
                    <a:pt x="35983" y="72417"/>
                  </a:lnTo>
                  <a:lnTo>
                    <a:pt x="67464" y="29757"/>
                  </a:lnTo>
                  <a:lnTo>
                    <a:pt x="69695" y="21569"/>
                  </a:lnTo>
                  <a:lnTo>
                    <a:pt x="68536" y="13464"/>
                  </a:lnTo>
                  <a:lnTo>
                    <a:pt x="65118" y="5416"/>
                  </a:lnTo>
                  <a:lnTo>
                    <a:pt x="60194" y="1373"/>
                  </a:lnTo>
                  <a:lnTo>
                    <a:pt x="54265" y="0"/>
                  </a:lnTo>
                  <a:lnTo>
                    <a:pt x="32059" y="983"/>
                  </a:lnTo>
                  <a:lnTo>
                    <a:pt x="23255" y="4644"/>
                  </a:lnTo>
                  <a:lnTo>
                    <a:pt x="19056" y="7474"/>
                  </a:lnTo>
                  <a:lnTo>
                    <a:pt x="14390" y="14144"/>
                  </a:lnTo>
                  <a:lnTo>
                    <a:pt x="0" y="57046"/>
                  </a:lnTo>
                  <a:lnTo>
                    <a:pt x="444" y="77884"/>
                  </a:lnTo>
                  <a:lnTo>
                    <a:pt x="22895" y="132267"/>
                  </a:lnTo>
                  <a:lnTo>
                    <a:pt x="38096" y="156027"/>
                  </a:lnTo>
                  <a:lnTo>
                    <a:pt x="66452" y="186191"/>
                  </a:lnTo>
                  <a:lnTo>
                    <a:pt x="98359" y="203321"/>
                  </a:lnTo>
                  <a:lnTo>
                    <a:pt x="144601" y="220788"/>
                  </a:lnTo>
                  <a:lnTo>
                    <a:pt x="185151" y="216490"/>
                  </a:lnTo>
                  <a:lnTo>
                    <a:pt x="201099" y="208905"/>
                  </a:lnTo>
                  <a:lnTo>
                    <a:pt x="236876" y="17981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47" name="SMARTInkShape-161"/>
            <p:cNvSpPr/>
            <p:nvPr>
              <p:custDataLst>
                <p:tags r:id="rId39"/>
              </p:custDataLst>
            </p:nvPr>
          </p:nvSpPr>
          <p:spPr>
            <a:xfrm>
              <a:off x="6941344" y="5965031"/>
              <a:ext cx="130970" cy="332617"/>
            </a:xfrm>
            <a:custGeom>
              <a:avLst/>
              <a:gdLst/>
              <a:ahLst/>
              <a:cxnLst/>
              <a:rect l="0" t="0" r="0" b="0"/>
              <a:pathLst>
                <a:path w="130970" h="332617">
                  <a:moveTo>
                    <a:pt x="0" y="0"/>
                  </a:moveTo>
                  <a:lnTo>
                    <a:pt x="0" y="0"/>
                  </a:lnTo>
                  <a:lnTo>
                    <a:pt x="0" y="16572"/>
                  </a:lnTo>
                  <a:lnTo>
                    <a:pt x="3527" y="24122"/>
                  </a:lnTo>
                  <a:lnTo>
                    <a:pt x="6320" y="27988"/>
                  </a:lnTo>
                  <a:lnTo>
                    <a:pt x="21085" y="85389"/>
                  </a:lnTo>
                  <a:lnTo>
                    <a:pt x="39851" y="143144"/>
                  </a:lnTo>
                  <a:lnTo>
                    <a:pt x="59553" y="202442"/>
                  </a:lnTo>
                  <a:lnTo>
                    <a:pt x="83345" y="260896"/>
                  </a:lnTo>
                  <a:lnTo>
                    <a:pt x="89959" y="277350"/>
                  </a:lnTo>
                  <a:lnTo>
                    <a:pt x="95005" y="300165"/>
                  </a:lnTo>
                  <a:lnTo>
                    <a:pt x="104291" y="315891"/>
                  </a:lnTo>
                  <a:lnTo>
                    <a:pt x="116856" y="330811"/>
                  </a:lnTo>
                  <a:lnTo>
                    <a:pt x="121609" y="332236"/>
                  </a:lnTo>
                  <a:lnTo>
                    <a:pt x="124729" y="332616"/>
                  </a:lnTo>
                  <a:lnTo>
                    <a:pt x="126809" y="330223"/>
                  </a:lnTo>
                  <a:lnTo>
                    <a:pt x="130421" y="312806"/>
                  </a:lnTo>
                  <a:lnTo>
                    <a:pt x="130969" y="29765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48" name="SMARTInkShape-162"/>
            <p:cNvSpPr/>
            <p:nvPr>
              <p:custDataLst>
                <p:tags r:id="rId40"/>
              </p:custDataLst>
            </p:nvPr>
          </p:nvSpPr>
          <p:spPr>
            <a:xfrm>
              <a:off x="7048500" y="5953125"/>
              <a:ext cx="130970" cy="392907"/>
            </a:xfrm>
            <a:custGeom>
              <a:avLst/>
              <a:gdLst/>
              <a:ahLst/>
              <a:cxnLst/>
              <a:rect l="0" t="0" r="0" b="0"/>
              <a:pathLst>
                <a:path w="130970" h="392907">
                  <a:moveTo>
                    <a:pt x="0" y="0"/>
                  </a:moveTo>
                  <a:lnTo>
                    <a:pt x="0" y="0"/>
                  </a:lnTo>
                  <a:lnTo>
                    <a:pt x="0" y="6321"/>
                  </a:lnTo>
                  <a:lnTo>
                    <a:pt x="3528" y="12952"/>
                  </a:lnTo>
                  <a:lnTo>
                    <a:pt x="8182" y="20308"/>
                  </a:lnTo>
                  <a:lnTo>
                    <a:pt x="23935" y="77206"/>
                  </a:lnTo>
                  <a:lnTo>
                    <a:pt x="40226" y="131728"/>
                  </a:lnTo>
                  <a:lnTo>
                    <a:pt x="47487" y="180067"/>
                  </a:lnTo>
                  <a:lnTo>
                    <a:pt x="60288" y="235672"/>
                  </a:lnTo>
                  <a:lnTo>
                    <a:pt x="75556" y="285266"/>
                  </a:lnTo>
                  <a:lnTo>
                    <a:pt x="95270" y="335793"/>
                  </a:lnTo>
                  <a:lnTo>
                    <a:pt x="107162" y="362755"/>
                  </a:lnTo>
                  <a:lnTo>
                    <a:pt x="130969" y="39290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258" name="SMARTInkShape-Group16"/>
          <p:cNvGrpSpPr/>
          <p:nvPr/>
        </p:nvGrpSpPr>
        <p:grpSpPr>
          <a:xfrm>
            <a:off x="7513563" y="5584031"/>
            <a:ext cx="1344688" cy="702197"/>
            <a:chOff x="7513563" y="5584031"/>
            <a:chExt cx="1344688" cy="702197"/>
          </a:xfrm>
        </p:grpSpPr>
        <p:sp>
          <p:nvSpPr>
            <p:cNvPr id="250" name="SMARTInkShape-163"/>
            <p:cNvSpPr/>
            <p:nvPr>
              <p:custDataLst>
                <p:tags r:id="rId10"/>
              </p:custDataLst>
            </p:nvPr>
          </p:nvSpPr>
          <p:spPr>
            <a:xfrm>
              <a:off x="7513563" y="5811027"/>
              <a:ext cx="308844" cy="475201"/>
            </a:xfrm>
            <a:custGeom>
              <a:avLst/>
              <a:gdLst/>
              <a:ahLst/>
              <a:cxnLst/>
              <a:rect l="0" t="0" r="0" b="0"/>
              <a:pathLst>
                <a:path w="308844" h="475201">
                  <a:moveTo>
                    <a:pt x="130250" y="308786"/>
                  </a:moveTo>
                  <a:lnTo>
                    <a:pt x="130250" y="308786"/>
                  </a:lnTo>
                  <a:lnTo>
                    <a:pt x="130250" y="298534"/>
                  </a:lnTo>
                  <a:lnTo>
                    <a:pt x="113678" y="280452"/>
                  </a:lnTo>
                  <a:lnTo>
                    <a:pt x="61773" y="242630"/>
                  </a:lnTo>
                  <a:lnTo>
                    <a:pt x="48662" y="239696"/>
                  </a:lnTo>
                  <a:lnTo>
                    <a:pt x="37545" y="241919"/>
                  </a:lnTo>
                  <a:lnTo>
                    <a:pt x="23847" y="250609"/>
                  </a:lnTo>
                  <a:lnTo>
                    <a:pt x="7367" y="265397"/>
                  </a:lnTo>
                  <a:lnTo>
                    <a:pt x="2874" y="273185"/>
                  </a:lnTo>
                  <a:lnTo>
                    <a:pt x="878" y="283703"/>
                  </a:lnTo>
                  <a:lnTo>
                    <a:pt x="744" y="337255"/>
                  </a:lnTo>
                  <a:lnTo>
                    <a:pt x="15871" y="392742"/>
                  </a:lnTo>
                  <a:lnTo>
                    <a:pt x="49282" y="447048"/>
                  </a:lnTo>
                  <a:lnTo>
                    <a:pt x="68630" y="464993"/>
                  </a:lnTo>
                  <a:lnTo>
                    <a:pt x="83460" y="470815"/>
                  </a:lnTo>
                  <a:lnTo>
                    <a:pt x="127985" y="475200"/>
                  </a:lnTo>
                  <a:lnTo>
                    <a:pt x="134031" y="472645"/>
                  </a:lnTo>
                  <a:lnTo>
                    <a:pt x="144278" y="462751"/>
                  </a:lnTo>
                  <a:lnTo>
                    <a:pt x="163804" y="435985"/>
                  </a:lnTo>
                  <a:lnTo>
                    <a:pt x="171621" y="414267"/>
                  </a:lnTo>
                  <a:lnTo>
                    <a:pt x="182960" y="361665"/>
                  </a:lnTo>
                  <a:lnTo>
                    <a:pt x="181439" y="309608"/>
                  </a:lnTo>
                  <a:lnTo>
                    <a:pt x="172610" y="252290"/>
                  </a:lnTo>
                  <a:lnTo>
                    <a:pt x="161616" y="193416"/>
                  </a:lnTo>
                  <a:lnTo>
                    <a:pt x="143659" y="146720"/>
                  </a:lnTo>
                  <a:lnTo>
                    <a:pt x="104382" y="95386"/>
                  </a:lnTo>
                  <a:lnTo>
                    <a:pt x="52956" y="41382"/>
                  </a:lnTo>
                  <a:lnTo>
                    <a:pt x="15742" y="5124"/>
                  </a:lnTo>
                  <a:lnTo>
                    <a:pt x="1710" y="0"/>
                  </a:lnTo>
                  <a:lnTo>
                    <a:pt x="901" y="1064"/>
                  </a:lnTo>
                  <a:lnTo>
                    <a:pt x="0" y="5774"/>
                  </a:lnTo>
                  <a:lnTo>
                    <a:pt x="3129" y="12277"/>
                  </a:lnTo>
                  <a:lnTo>
                    <a:pt x="32504" y="64555"/>
                  </a:lnTo>
                  <a:lnTo>
                    <a:pt x="59887" y="111053"/>
                  </a:lnTo>
                  <a:lnTo>
                    <a:pt x="82943" y="155389"/>
                  </a:lnTo>
                  <a:lnTo>
                    <a:pt x="114438" y="211457"/>
                  </a:lnTo>
                  <a:lnTo>
                    <a:pt x="154319" y="270255"/>
                  </a:lnTo>
                  <a:lnTo>
                    <a:pt x="185520" y="329298"/>
                  </a:lnTo>
                  <a:lnTo>
                    <a:pt x="203953" y="363811"/>
                  </a:lnTo>
                  <a:lnTo>
                    <a:pt x="245984" y="415546"/>
                  </a:lnTo>
                  <a:lnTo>
                    <a:pt x="255771" y="428995"/>
                  </a:lnTo>
                  <a:lnTo>
                    <a:pt x="276899" y="444658"/>
                  </a:lnTo>
                  <a:lnTo>
                    <a:pt x="280932" y="445669"/>
                  </a:lnTo>
                  <a:lnTo>
                    <a:pt x="284944" y="445021"/>
                  </a:lnTo>
                  <a:lnTo>
                    <a:pt x="294568" y="440795"/>
                  </a:lnTo>
                  <a:lnTo>
                    <a:pt x="308843" y="42784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51" name="SMARTInkShape-164"/>
            <p:cNvSpPr/>
            <p:nvPr>
              <p:custDataLst>
                <p:tags r:id="rId11"/>
              </p:custDataLst>
            </p:nvPr>
          </p:nvSpPr>
          <p:spPr>
            <a:xfrm>
              <a:off x="7811889" y="5953125"/>
              <a:ext cx="164589" cy="248095"/>
            </a:xfrm>
            <a:custGeom>
              <a:avLst/>
              <a:gdLst/>
              <a:ahLst/>
              <a:cxnLst/>
              <a:rect l="0" t="0" r="0" b="0"/>
              <a:pathLst>
                <a:path w="164589" h="248095">
                  <a:moveTo>
                    <a:pt x="46236" y="0"/>
                  </a:moveTo>
                  <a:lnTo>
                    <a:pt x="46236" y="0"/>
                  </a:lnTo>
                  <a:lnTo>
                    <a:pt x="27274" y="6321"/>
                  </a:lnTo>
                  <a:lnTo>
                    <a:pt x="14436" y="20007"/>
                  </a:lnTo>
                  <a:lnTo>
                    <a:pt x="5645" y="37997"/>
                  </a:lnTo>
                  <a:lnTo>
                    <a:pt x="0" y="74631"/>
                  </a:lnTo>
                  <a:lnTo>
                    <a:pt x="2551" y="108103"/>
                  </a:lnTo>
                  <a:lnTo>
                    <a:pt x="18974" y="158630"/>
                  </a:lnTo>
                  <a:lnTo>
                    <a:pt x="38367" y="208499"/>
                  </a:lnTo>
                  <a:lnTo>
                    <a:pt x="49794" y="221871"/>
                  </a:lnTo>
                  <a:lnTo>
                    <a:pt x="63692" y="230901"/>
                  </a:lnTo>
                  <a:lnTo>
                    <a:pt x="90646" y="240226"/>
                  </a:lnTo>
                  <a:lnTo>
                    <a:pt x="95686" y="243494"/>
                  </a:lnTo>
                  <a:lnTo>
                    <a:pt x="115421" y="248094"/>
                  </a:lnTo>
                  <a:lnTo>
                    <a:pt x="126816" y="245642"/>
                  </a:lnTo>
                  <a:lnTo>
                    <a:pt x="144909" y="233289"/>
                  </a:lnTo>
                  <a:lnTo>
                    <a:pt x="157199" y="221993"/>
                  </a:lnTo>
                  <a:lnTo>
                    <a:pt x="161699" y="210671"/>
                  </a:lnTo>
                  <a:lnTo>
                    <a:pt x="164588" y="181843"/>
                  </a:lnTo>
                  <a:lnTo>
                    <a:pt x="155653" y="142488"/>
                  </a:lnTo>
                  <a:lnTo>
                    <a:pt x="143626" y="116155"/>
                  </a:lnTo>
                  <a:lnTo>
                    <a:pt x="93522" y="59593"/>
                  </a:lnTo>
                  <a:lnTo>
                    <a:pt x="62044" y="34114"/>
                  </a:lnTo>
                  <a:lnTo>
                    <a:pt x="25943" y="15745"/>
                  </a:lnTo>
                  <a:lnTo>
                    <a:pt x="10517" y="1190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52" name="SMARTInkShape-165"/>
            <p:cNvSpPr/>
            <p:nvPr>
              <p:custDataLst>
                <p:tags r:id="rId12"/>
              </p:custDataLst>
            </p:nvPr>
          </p:nvSpPr>
          <p:spPr>
            <a:xfrm>
              <a:off x="7989789" y="5934735"/>
              <a:ext cx="213618" cy="244239"/>
            </a:xfrm>
            <a:custGeom>
              <a:avLst/>
              <a:gdLst/>
              <a:ahLst/>
              <a:cxnLst/>
              <a:rect l="0" t="0" r="0" b="0"/>
              <a:pathLst>
                <a:path w="213618" h="244239">
                  <a:moveTo>
                    <a:pt x="46930" y="137453"/>
                  </a:moveTo>
                  <a:lnTo>
                    <a:pt x="46930" y="137453"/>
                  </a:lnTo>
                  <a:lnTo>
                    <a:pt x="46930" y="131132"/>
                  </a:lnTo>
                  <a:lnTo>
                    <a:pt x="48253" y="129270"/>
                  </a:lnTo>
                  <a:lnTo>
                    <a:pt x="50457" y="128029"/>
                  </a:lnTo>
                  <a:lnTo>
                    <a:pt x="53250" y="127201"/>
                  </a:lnTo>
                  <a:lnTo>
                    <a:pt x="55112" y="125326"/>
                  </a:lnTo>
                  <a:lnTo>
                    <a:pt x="61628" y="112813"/>
                  </a:lnTo>
                  <a:lnTo>
                    <a:pt x="75263" y="91281"/>
                  </a:lnTo>
                  <a:lnTo>
                    <a:pt x="80460" y="75559"/>
                  </a:lnTo>
                  <a:lnTo>
                    <a:pt x="82591" y="28024"/>
                  </a:lnTo>
                  <a:lnTo>
                    <a:pt x="81287" y="24813"/>
                  </a:lnTo>
                  <a:lnTo>
                    <a:pt x="79096" y="22672"/>
                  </a:lnTo>
                  <a:lnTo>
                    <a:pt x="69690" y="16131"/>
                  </a:lnTo>
                  <a:lnTo>
                    <a:pt x="53151" y="728"/>
                  </a:lnTo>
                  <a:lnTo>
                    <a:pt x="49754" y="0"/>
                  </a:lnTo>
                  <a:lnTo>
                    <a:pt x="46167" y="839"/>
                  </a:lnTo>
                  <a:lnTo>
                    <a:pt x="38654" y="3975"/>
                  </a:lnTo>
                  <a:lnTo>
                    <a:pt x="26985" y="7064"/>
                  </a:lnTo>
                  <a:lnTo>
                    <a:pt x="7228" y="22958"/>
                  </a:lnTo>
                  <a:lnTo>
                    <a:pt x="2827" y="34090"/>
                  </a:lnTo>
                  <a:lnTo>
                    <a:pt x="0" y="62795"/>
                  </a:lnTo>
                  <a:lnTo>
                    <a:pt x="15938" y="116058"/>
                  </a:lnTo>
                  <a:lnTo>
                    <a:pt x="49309" y="168718"/>
                  </a:lnTo>
                  <a:lnTo>
                    <a:pt x="75965" y="199534"/>
                  </a:lnTo>
                  <a:lnTo>
                    <a:pt x="126819" y="238283"/>
                  </a:lnTo>
                  <a:lnTo>
                    <a:pt x="137999" y="241797"/>
                  </a:lnTo>
                  <a:lnTo>
                    <a:pt x="168104" y="244238"/>
                  </a:lnTo>
                  <a:lnTo>
                    <a:pt x="197541" y="234325"/>
                  </a:lnTo>
                  <a:lnTo>
                    <a:pt x="213617" y="20889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53" name="SMARTInkShape-166"/>
            <p:cNvSpPr/>
            <p:nvPr>
              <p:custDataLst>
                <p:tags r:id="rId13"/>
              </p:custDataLst>
            </p:nvPr>
          </p:nvSpPr>
          <p:spPr>
            <a:xfrm>
              <a:off x="8167688" y="5871436"/>
              <a:ext cx="137333" cy="307909"/>
            </a:xfrm>
            <a:custGeom>
              <a:avLst/>
              <a:gdLst/>
              <a:ahLst/>
              <a:cxnLst/>
              <a:rect l="0" t="0" r="0" b="0"/>
              <a:pathLst>
                <a:path w="137333" h="307909">
                  <a:moveTo>
                    <a:pt x="11906" y="10252"/>
                  </a:moveTo>
                  <a:lnTo>
                    <a:pt x="11906" y="10252"/>
                  </a:lnTo>
                  <a:lnTo>
                    <a:pt x="11906" y="0"/>
                  </a:lnTo>
                  <a:lnTo>
                    <a:pt x="11906" y="8742"/>
                  </a:lnTo>
                  <a:lnTo>
                    <a:pt x="8378" y="9581"/>
                  </a:lnTo>
                  <a:lnTo>
                    <a:pt x="5585" y="9804"/>
                  </a:lnTo>
                  <a:lnTo>
                    <a:pt x="3723" y="11276"/>
                  </a:lnTo>
                  <a:lnTo>
                    <a:pt x="1654" y="16439"/>
                  </a:lnTo>
                  <a:lnTo>
                    <a:pt x="43" y="49997"/>
                  </a:lnTo>
                  <a:lnTo>
                    <a:pt x="3547" y="57902"/>
                  </a:lnTo>
                  <a:lnTo>
                    <a:pt x="45020" y="109716"/>
                  </a:lnTo>
                  <a:lnTo>
                    <a:pt x="104456" y="153062"/>
                  </a:lnTo>
                  <a:lnTo>
                    <a:pt x="122497" y="168988"/>
                  </a:lnTo>
                  <a:lnTo>
                    <a:pt x="127204" y="176933"/>
                  </a:lnTo>
                  <a:lnTo>
                    <a:pt x="128458" y="180904"/>
                  </a:lnTo>
                  <a:lnTo>
                    <a:pt x="130618" y="183551"/>
                  </a:lnTo>
                  <a:lnTo>
                    <a:pt x="136545" y="186493"/>
                  </a:lnTo>
                  <a:lnTo>
                    <a:pt x="137332" y="188600"/>
                  </a:lnTo>
                  <a:lnTo>
                    <a:pt x="136534" y="191327"/>
                  </a:lnTo>
                  <a:lnTo>
                    <a:pt x="134678" y="194469"/>
                  </a:lnTo>
                  <a:lnTo>
                    <a:pt x="127929" y="222299"/>
                  </a:lnTo>
                  <a:lnTo>
                    <a:pt x="124973" y="227023"/>
                  </a:lnTo>
                  <a:lnTo>
                    <a:pt x="80472" y="260224"/>
                  </a:lnTo>
                  <a:lnTo>
                    <a:pt x="27913" y="290708"/>
                  </a:lnTo>
                  <a:lnTo>
                    <a:pt x="4198" y="295305"/>
                  </a:lnTo>
                  <a:lnTo>
                    <a:pt x="2799" y="296860"/>
                  </a:lnTo>
                  <a:lnTo>
                    <a:pt x="0" y="30790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54" name="SMARTInkShape-167"/>
            <p:cNvSpPr/>
            <p:nvPr>
              <p:custDataLst>
                <p:tags r:id="rId14"/>
              </p:custDataLst>
            </p:nvPr>
          </p:nvSpPr>
          <p:spPr>
            <a:xfrm>
              <a:off x="8358188" y="5824576"/>
              <a:ext cx="214313" cy="306425"/>
            </a:xfrm>
            <a:custGeom>
              <a:avLst/>
              <a:gdLst/>
              <a:ahLst/>
              <a:cxnLst/>
              <a:rect l="0" t="0" r="0" b="0"/>
              <a:pathLst>
                <a:path w="214313" h="306425">
                  <a:moveTo>
                    <a:pt x="0" y="140455"/>
                  </a:moveTo>
                  <a:lnTo>
                    <a:pt x="0" y="140455"/>
                  </a:lnTo>
                  <a:lnTo>
                    <a:pt x="0" y="168443"/>
                  </a:lnTo>
                  <a:lnTo>
                    <a:pt x="3527" y="176266"/>
                  </a:lnTo>
                  <a:lnTo>
                    <a:pt x="6320" y="180204"/>
                  </a:lnTo>
                  <a:lnTo>
                    <a:pt x="10251" y="198388"/>
                  </a:lnTo>
                  <a:lnTo>
                    <a:pt x="15216" y="245441"/>
                  </a:lnTo>
                  <a:lnTo>
                    <a:pt x="22680" y="277508"/>
                  </a:lnTo>
                  <a:lnTo>
                    <a:pt x="23799" y="306424"/>
                  </a:lnTo>
                  <a:lnTo>
                    <a:pt x="23812" y="250718"/>
                  </a:lnTo>
                  <a:lnTo>
                    <a:pt x="23812" y="198828"/>
                  </a:lnTo>
                  <a:lnTo>
                    <a:pt x="30133" y="145812"/>
                  </a:lnTo>
                  <a:lnTo>
                    <a:pt x="35938" y="95212"/>
                  </a:lnTo>
                  <a:lnTo>
                    <a:pt x="50352" y="37199"/>
                  </a:lnTo>
                  <a:lnTo>
                    <a:pt x="55451" y="27095"/>
                  </a:lnTo>
                  <a:lnTo>
                    <a:pt x="59645" y="13969"/>
                  </a:lnTo>
                  <a:lnTo>
                    <a:pt x="65314" y="5746"/>
                  </a:lnTo>
                  <a:lnTo>
                    <a:pt x="72244" y="1209"/>
                  </a:lnTo>
                  <a:lnTo>
                    <a:pt x="75944" y="0"/>
                  </a:lnTo>
                  <a:lnTo>
                    <a:pt x="79733" y="516"/>
                  </a:lnTo>
                  <a:lnTo>
                    <a:pt x="87472" y="4618"/>
                  </a:lnTo>
                  <a:lnTo>
                    <a:pt x="129356" y="43668"/>
                  </a:lnTo>
                  <a:lnTo>
                    <a:pt x="163714" y="98264"/>
                  </a:lnTo>
                  <a:lnTo>
                    <a:pt x="214312" y="15236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55" name="SMARTInkShape-168"/>
            <p:cNvSpPr/>
            <p:nvPr>
              <p:custDataLst>
                <p:tags r:id="rId15"/>
              </p:custDataLst>
            </p:nvPr>
          </p:nvSpPr>
          <p:spPr>
            <a:xfrm>
              <a:off x="8501063" y="5584031"/>
              <a:ext cx="119063" cy="190501"/>
            </a:xfrm>
            <a:custGeom>
              <a:avLst/>
              <a:gdLst/>
              <a:ahLst/>
              <a:cxnLst/>
              <a:rect l="0" t="0" r="0" b="0"/>
              <a:pathLst>
                <a:path w="119063" h="190501">
                  <a:moveTo>
                    <a:pt x="0" y="0"/>
                  </a:moveTo>
                  <a:lnTo>
                    <a:pt x="0" y="0"/>
                  </a:lnTo>
                  <a:lnTo>
                    <a:pt x="35810" y="39339"/>
                  </a:lnTo>
                  <a:lnTo>
                    <a:pt x="69825" y="91494"/>
                  </a:lnTo>
                  <a:lnTo>
                    <a:pt x="102861" y="146856"/>
                  </a:lnTo>
                  <a:lnTo>
                    <a:pt x="117465" y="176782"/>
                  </a:lnTo>
                  <a:lnTo>
                    <a:pt x="119062" y="19050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56" name="SMARTInkShape-169"/>
            <p:cNvSpPr/>
            <p:nvPr>
              <p:custDataLst>
                <p:tags r:id="rId16"/>
              </p:custDataLst>
            </p:nvPr>
          </p:nvSpPr>
          <p:spPr>
            <a:xfrm>
              <a:off x="8643938" y="5584031"/>
              <a:ext cx="142876" cy="452439"/>
            </a:xfrm>
            <a:custGeom>
              <a:avLst/>
              <a:gdLst/>
              <a:ahLst/>
              <a:cxnLst/>
              <a:rect l="0" t="0" r="0" b="0"/>
              <a:pathLst>
                <a:path w="142876" h="452439">
                  <a:moveTo>
                    <a:pt x="0" y="0"/>
                  </a:moveTo>
                  <a:lnTo>
                    <a:pt x="0" y="0"/>
                  </a:lnTo>
                  <a:lnTo>
                    <a:pt x="6320" y="0"/>
                  </a:lnTo>
                  <a:lnTo>
                    <a:pt x="8182" y="1323"/>
                  </a:lnTo>
                  <a:lnTo>
                    <a:pt x="9424" y="3528"/>
                  </a:lnTo>
                  <a:lnTo>
                    <a:pt x="10251" y="6321"/>
                  </a:lnTo>
                  <a:lnTo>
                    <a:pt x="24639" y="24122"/>
                  </a:lnTo>
                  <a:lnTo>
                    <a:pt x="35963" y="39339"/>
                  </a:lnTo>
                  <a:lnTo>
                    <a:pt x="42442" y="53203"/>
                  </a:lnTo>
                  <a:lnTo>
                    <a:pt x="56675" y="108866"/>
                  </a:lnTo>
                  <a:lnTo>
                    <a:pt x="71657" y="158647"/>
                  </a:lnTo>
                  <a:lnTo>
                    <a:pt x="87355" y="212724"/>
                  </a:lnTo>
                  <a:lnTo>
                    <a:pt x="103196" y="271129"/>
                  </a:lnTo>
                  <a:lnTo>
                    <a:pt x="115096" y="317872"/>
                  </a:lnTo>
                  <a:lnTo>
                    <a:pt x="125677" y="363912"/>
                  </a:lnTo>
                  <a:lnTo>
                    <a:pt x="136593" y="421622"/>
                  </a:lnTo>
                  <a:lnTo>
                    <a:pt x="142047" y="441570"/>
                  </a:lnTo>
                  <a:lnTo>
                    <a:pt x="142875" y="45243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57" name="SMARTInkShape-170"/>
            <p:cNvSpPr/>
            <p:nvPr>
              <p:custDataLst>
                <p:tags r:id="rId17"/>
              </p:custDataLst>
            </p:nvPr>
          </p:nvSpPr>
          <p:spPr>
            <a:xfrm>
              <a:off x="8703469" y="5726906"/>
              <a:ext cx="154782" cy="23814"/>
            </a:xfrm>
            <a:custGeom>
              <a:avLst/>
              <a:gdLst/>
              <a:ahLst/>
              <a:cxnLst/>
              <a:rect l="0" t="0" r="0" b="0"/>
              <a:pathLst>
                <a:path w="154782" h="23814">
                  <a:moveTo>
                    <a:pt x="154781" y="0"/>
                  </a:moveTo>
                  <a:lnTo>
                    <a:pt x="154781" y="0"/>
                  </a:lnTo>
                  <a:lnTo>
                    <a:pt x="144530" y="0"/>
                  </a:lnTo>
                  <a:lnTo>
                    <a:pt x="133696" y="8183"/>
                  </a:lnTo>
                  <a:lnTo>
                    <a:pt x="126449" y="10252"/>
                  </a:lnTo>
                  <a:lnTo>
                    <a:pt x="69373" y="19992"/>
                  </a:lnTo>
                  <a:lnTo>
                    <a:pt x="13181" y="23664"/>
                  </a:lnTo>
                  <a:lnTo>
                    <a:pt x="0" y="2381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268" name="SMARTInkShape-Group17"/>
          <p:cNvGrpSpPr/>
          <p:nvPr/>
        </p:nvGrpSpPr>
        <p:grpSpPr>
          <a:xfrm>
            <a:off x="9167813" y="5322094"/>
            <a:ext cx="1369219" cy="654606"/>
            <a:chOff x="9167813" y="5322094"/>
            <a:chExt cx="1369219" cy="654606"/>
          </a:xfrm>
        </p:grpSpPr>
        <p:sp>
          <p:nvSpPr>
            <p:cNvPr id="259" name="SMARTInkShape-171"/>
            <p:cNvSpPr/>
            <p:nvPr>
              <p:custDataLst>
                <p:tags r:id="rId1"/>
              </p:custDataLst>
            </p:nvPr>
          </p:nvSpPr>
          <p:spPr>
            <a:xfrm>
              <a:off x="9167813" y="5726906"/>
              <a:ext cx="400896" cy="249794"/>
            </a:xfrm>
            <a:custGeom>
              <a:avLst/>
              <a:gdLst/>
              <a:ahLst/>
              <a:cxnLst/>
              <a:rect l="0" t="0" r="0" b="0"/>
              <a:pathLst>
                <a:path w="400896" h="249794">
                  <a:moveTo>
                    <a:pt x="0" y="0"/>
                  </a:moveTo>
                  <a:lnTo>
                    <a:pt x="0" y="0"/>
                  </a:lnTo>
                  <a:lnTo>
                    <a:pt x="0" y="6321"/>
                  </a:lnTo>
                  <a:lnTo>
                    <a:pt x="3527" y="12952"/>
                  </a:lnTo>
                  <a:lnTo>
                    <a:pt x="35810" y="71774"/>
                  </a:lnTo>
                  <a:lnTo>
                    <a:pt x="65079" y="120675"/>
                  </a:lnTo>
                  <a:lnTo>
                    <a:pt x="97074" y="172486"/>
                  </a:lnTo>
                  <a:lnTo>
                    <a:pt x="136354" y="231360"/>
                  </a:lnTo>
                  <a:lnTo>
                    <a:pt x="139977" y="240851"/>
                  </a:lnTo>
                  <a:lnTo>
                    <a:pt x="142266" y="243912"/>
                  </a:lnTo>
                  <a:lnTo>
                    <a:pt x="154215" y="249793"/>
                  </a:lnTo>
                  <a:lnTo>
                    <a:pt x="154613" y="243640"/>
                  </a:lnTo>
                  <a:lnTo>
                    <a:pt x="151178" y="237049"/>
                  </a:lnTo>
                  <a:lnTo>
                    <a:pt x="146565" y="229709"/>
                  </a:lnTo>
                  <a:lnTo>
                    <a:pt x="143968" y="216816"/>
                  </a:lnTo>
                  <a:lnTo>
                    <a:pt x="143361" y="203961"/>
                  </a:lnTo>
                  <a:lnTo>
                    <a:pt x="146618" y="192955"/>
                  </a:lnTo>
                  <a:lnTo>
                    <a:pt x="151153" y="183653"/>
                  </a:lnTo>
                  <a:lnTo>
                    <a:pt x="155029" y="170980"/>
                  </a:lnTo>
                  <a:lnTo>
                    <a:pt x="160624" y="162863"/>
                  </a:lnTo>
                  <a:lnTo>
                    <a:pt x="178103" y="158373"/>
                  </a:lnTo>
                  <a:lnTo>
                    <a:pt x="221222" y="159373"/>
                  </a:lnTo>
                  <a:lnTo>
                    <a:pt x="268836" y="168048"/>
                  </a:lnTo>
                  <a:lnTo>
                    <a:pt x="326800" y="182832"/>
                  </a:lnTo>
                  <a:lnTo>
                    <a:pt x="367145" y="188228"/>
                  </a:lnTo>
                  <a:lnTo>
                    <a:pt x="384985" y="185962"/>
                  </a:lnTo>
                  <a:lnTo>
                    <a:pt x="391593" y="183506"/>
                  </a:lnTo>
                  <a:lnTo>
                    <a:pt x="396000" y="179223"/>
                  </a:lnTo>
                  <a:lnTo>
                    <a:pt x="400895" y="167408"/>
                  </a:lnTo>
                  <a:lnTo>
                    <a:pt x="394533" y="119254"/>
                  </a:lnTo>
                  <a:lnTo>
                    <a:pt x="379716" y="60180"/>
                  </a:lnTo>
                  <a:lnTo>
                    <a:pt x="357187" y="1190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60" name="SMARTInkShape-172"/>
            <p:cNvSpPr/>
            <p:nvPr>
              <p:custDataLst>
                <p:tags r:id="rId2"/>
              </p:custDataLst>
            </p:nvPr>
          </p:nvSpPr>
          <p:spPr>
            <a:xfrm>
              <a:off x="9667936" y="5631699"/>
              <a:ext cx="83284" cy="107115"/>
            </a:xfrm>
            <a:custGeom>
              <a:avLst/>
              <a:gdLst/>
              <a:ahLst/>
              <a:cxnLst/>
              <a:rect l="0" t="0" r="0" b="0"/>
              <a:pathLst>
                <a:path w="83284" h="107115">
                  <a:moveTo>
                    <a:pt x="83283" y="11864"/>
                  </a:moveTo>
                  <a:lnTo>
                    <a:pt x="83283" y="11864"/>
                  </a:lnTo>
                  <a:lnTo>
                    <a:pt x="76962" y="5543"/>
                  </a:lnTo>
                  <a:lnTo>
                    <a:pt x="70332" y="2440"/>
                  </a:lnTo>
                  <a:lnTo>
                    <a:pt x="31670" y="0"/>
                  </a:lnTo>
                  <a:lnTo>
                    <a:pt x="23744" y="3504"/>
                  </a:lnTo>
                  <a:lnTo>
                    <a:pt x="15811" y="8148"/>
                  </a:lnTo>
                  <a:lnTo>
                    <a:pt x="7875" y="10212"/>
                  </a:lnTo>
                  <a:lnTo>
                    <a:pt x="5229" y="13409"/>
                  </a:lnTo>
                  <a:lnTo>
                    <a:pt x="2291" y="24015"/>
                  </a:lnTo>
                  <a:lnTo>
                    <a:pt x="0" y="78707"/>
                  </a:lnTo>
                  <a:lnTo>
                    <a:pt x="11845" y="10711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61" name="SMARTInkShape-173"/>
            <p:cNvSpPr/>
            <p:nvPr>
              <p:custDataLst>
                <p:tags r:id="rId3"/>
              </p:custDataLst>
            </p:nvPr>
          </p:nvSpPr>
          <p:spPr>
            <a:xfrm>
              <a:off x="9715500" y="5656035"/>
              <a:ext cx="173095" cy="225654"/>
            </a:xfrm>
            <a:custGeom>
              <a:avLst/>
              <a:gdLst/>
              <a:ahLst/>
              <a:cxnLst/>
              <a:rect l="0" t="0" r="0" b="0"/>
              <a:pathLst>
                <a:path w="173095" h="225654">
                  <a:moveTo>
                    <a:pt x="130969" y="225653"/>
                  </a:moveTo>
                  <a:lnTo>
                    <a:pt x="130969" y="225653"/>
                  </a:lnTo>
                  <a:lnTo>
                    <a:pt x="137289" y="225653"/>
                  </a:lnTo>
                  <a:lnTo>
                    <a:pt x="143920" y="222125"/>
                  </a:lnTo>
                  <a:lnTo>
                    <a:pt x="158956" y="209081"/>
                  </a:lnTo>
                  <a:lnTo>
                    <a:pt x="163252" y="201531"/>
                  </a:lnTo>
                  <a:lnTo>
                    <a:pt x="166484" y="193765"/>
                  </a:lnTo>
                  <a:lnTo>
                    <a:pt x="172329" y="185904"/>
                  </a:lnTo>
                  <a:lnTo>
                    <a:pt x="173094" y="180633"/>
                  </a:lnTo>
                  <a:lnTo>
                    <a:pt x="163650" y="130090"/>
                  </a:lnTo>
                  <a:lnTo>
                    <a:pt x="156077" y="114389"/>
                  </a:lnTo>
                  <a:lnTo>
                    <a:pt x="122157" y="74822"/>
                  </a:lnTo>
                  <a:lnTo>
                    <a:pt x="67418" y="31402"/>
                  </a:lnTo>
                  <a:lnTo>
                    <a:pt x="43642" y="17872"/>
                  </a:lnTo>
                  <a:lnTo>
                    <a:pt x="15431" y="9102"/>
                  </a:lnTo>
                  <a:lnTo>
                    <a:pt x="903" y="0"/>
                  </a:lnTo>
                  <a:lnTo>
                    <a:pt x="0" y="1134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62" name="SMARTInkShape-174"/>
            <p:cNvSpPr/>
            <p:nvPr>
              <p:custDataLst>
                <p:tags r:id="rId4"/>
              </p:custDataLst>
            </p:nvPr>
          </p:nvSpPr>
          <p:spPr>
            <a:xfrm>
              <a:off x="9965694" y="5572303"/>
              <a:ext cx="166526" cy="273667"/>
            </a:xfrm>
            <a:custGeom>
              <a:avLst/>
              <a:gdLst/>
              <a:ahLst/>
              <a:cxnLst/>
              <a:rect l="0" t="0" r="0" b="0"/>
              <a:pathLst>
                <a:path w="166526" h="273667">
                  <a:moveTo>
                    <a:pt x="59369" y="273666"/>
                  </a:moveTo>
                  <a:lnTo>
                    <a:pt x="59369" y="273666"/>
                  </a:lnTo>
                  <a:lnTo>
                    <a:pt x="49116" y="273666"/>
                  </a:lnTo>
                  <a:lnTo>
                    <a:pt x="48566" y="272343"/>
                  </a:lnTo>
                  <a:lnTo>
                    <a:pt x="47608" y="263414"/>
                  </a:lnTo>
                  <a:lnTo>
                    <a:pt x="16900" y="219098"/>
                  </a:lnTo>
                  <a:lnTo>
                    <a:pt x="2622" y="177429"/>
                  </a:lnTo>
                  <a:lnTo>
                    <a:pt x="0" y="122795"/>
                  </a:lnTo>
                  <a:lnTo>
                    <a:pt x="1170" y="75470"/>
                  </a:lnTo>
                  <a:lnTo>
                    <a:pt x="17574" y="25803"/>
                  </a:lnTo>
                  <a:lnTo>
                    <a:pt x="20922" y="21111"/>
                  </a:lnTo>
                  <a:lnTo>
                    <a:pt x="43604" y="4369"/>
                  </a:lnTo>
                  <a:lnTo>
                    <a:pt x="51479" y="1843"/>
                  </a:lnTo>
                  <a:lnTo>
                    <a:pt x="85499" y="0"/>
                  </a:lnTo>
                  <a:lnTo>
                    <a:pt x="104888" y="6195"/>
                  </a:lnTo>
                  <a:lnTo>
                    <a:pt x="130006" y="20424"/>
                  </a:lnTo>
                  <a:lnTo>
                    <a:pt x="138388" y="23531"/>
                  </a:lnTo>
                  <a:lnTo>
                    <a:pt x="150544" y="31394"/>
                  </a:lnTo>
                  <a:lnTo>
                    <a:pt x="166525" y="3554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63" name="SMARTInkShape-175"/>
            <p:cNvSpPr/>
            <p:nvPr>
              <p:custDataLst>
                <p:tags r:id="rId5"/>
              </p:custDataLst>
            </p:nvPr>
          </p:nvSpPr>
          <p:spPr>
            <a:xfrm>
              <a:off x="10191750" y="5322094"/>
              <a:ext cx="95251" cy="546912"/>
            </a:xfrm>
            <a:custGeom>
              <a:avLst/>
              <a:gdLst/>
              <a:ahLst/>
              <a:cxnLst/>
              <a:rect l="0" t="0" r="0" b="0"/>
              <a:pathLst>
                <a:path w="95251" h="546912">
                  <a:moveTo>
                    <a:pt x="0" y="0"/>
                  </a:moveTo>
                  <a:lnTo>
                    <a:pt x="0" y="0"/>
                  </a:lnTo>
                  <a:lnTo>
                    <a:pt x="0" y="56320"/>
                  </a:lnTo>
                  <a:lnTo>
                    <a:pt x="9424" y="111829"/>
                  </a:lnTo>
                  <a:lnTo>
                    <a:pt x="14699" y="156165"/>
                  </a:lnTo>
                  <a:lnTo>
                    <a:pt x="21113" y="202816"/>
                  </a:lnTo>
                  <a:lnTo>
                    <a:pt x="26540" y="250153"/>
                  </a:lnTo>
                  <a:lnTo>
                    <a:pt x="36526" y="297692"/>
                  </a:lnTo>
                  <a:lnTo>
                    <a:pt x="44337" y="345292"/>
                  </a:lnTo>
                  <a:lnTo>
                    <a:pt x="53296" y="402463"/>
                  </a:lnTo>
                  <a:lnTo>
                    <a:pt x="66482" y="451973"/>
                  </a:lnTo>
                  <a:lnTo>
                    <a:pt x="77105" y="505587"/>
                  </a:lnTo>
                  <a:lnTo>
                    <a:pt x="84302" y="541790"/>
                  </a:lnTo>
                  <a:lnTo>
                    <a:pt x="86629" y="543756"/>
                  </a:lnTo>
                  <a:lnTo>
                    <a:pt x="93546" y="546911"/>
                  </a:lnTo>
                  <a:lnTo>
                    <a:pt x="94115" y="545847"/>
                  </a:lnTo>
                  <a:lnTo>
                    <a:pt x="95250" y="53578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64" name="SMARTInkShape-176"/>
            <p:cNvSpPr/>
            <p:nvPr>
              <p:custDataLst>
                <p:tags r:id="rId6"/>
              </p:custDataLst>
            </p:nvPr>
          </p:nvSpPr>
          <p:spPr>
            <a:xfrm>
              <a:off x="10184305" y="5500688"/>
              <a:ext cx="352727" cy="357188"/>
            </a:xfrm>
            <a:custGeom>
              <a:avLst/>
              <a:gdLst/>
              <a:ahLst/>
              <a:cxnLst/>
              <a:rect l="0" t="0" r="0" b="0"/>
              <a:pathLst>
                <a:path w="352727" h="357188">
                  <a:moveTo>
                    <a:pt x="138414" y="0"/>
                  </a:moveTo>
                  <a:lnTo>
                    <a:pt x="138414" y="0"/>
                  </a:lnTo>
                  <a:lnTo>
                    <a:pt x="138414" y="6320"/>
                  </a:lnTo>
                  <a:lnTo>
                    <a:pt x="137091" y="8182"/>
                  </a:lnTo>
                  <a:lnTo>
                    <a:pt x="134886" y="9423"/>
                  </a:lnTo>
                  <a:lnTo>
                    <a:pt x="132093" y="10251"/>
                  </a:lnTo>
                  <a:lnTo>
                    <a:pt x="130231" y="12126"/>
                  </a:lnTo>
                  <a:lnTo>
                    <a:pt x="128162" y="17736"/>
                  </a:lnTo>
                  <a:lnTo>
                    <a:pt x="75185" y="64073"/>
                  </a:lnTo>
                  <a:lnTo>
                    <a:pt x="19368" y="122623"/>
                  </a:lnTo>
                  <a:lnTo>
                    <a:pt x="2599" y="148780"/>
                  </a:lnTo>
                  <a:lnTo>
                    <a:pt x="245" y="154749"/>
                  </a:lnTo>
                  <a:lnTo>
                    <a:pt x="0" y="160051"/>
                  </a:lnTo>
                  <a:lnTo>
                    <a:pt x="3255" y="169471"/>
                  </a:lnTo>
                  <a:lnTo>
                    <a:pt x="12638" y="178067"/>
                  </a:lnTo>
                  <a:lnTo>
                    <a:pt x="24306" y="184973"/>
                  </a:lnTo>
                  <a:lnTo>
                    <a:pt x="81815" y="206856"/>
                  </a:lnTo>
                  <a:lnTo>
                    <a:pt x="132904" y="216858"/>
                  </a:lnTo>
                  <a:lnTo>
                    <a:pt x="189037" y="234491"/>
                  </a:lnTo>
                  <a:lnTo>
                    <a:pt x="245965" y="260364"/>
                  </a:lnTo>
                  <a:lnTo>
                    <a:pt x="300471" y="295552"/>
                  </a:lnTo>
                  <a:lnTo>
                    <a:pt x="336059" y="328834"/>
                  </a:lnTo>
                  <a:lnTo>
                    <a:pt x="352726" y="35718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65" name="SMARTInkShape-177"/>
            <p:cNvSpPr/>
            <p:nvPr>
              <p:custDataLst>
                <p:tags r:id="rId7"/>
              </p:custDataLst>
            </p:nvPr>
          </p:nvSpPr>
          <p:spPr>
            <a:xfrm>
              <a:off x="9667875" y="5703094"/>
              <a:ext cx="23814" cy="47626"/>
            </a:xfrm>
            <a:custGeom>
              <a:avLst/>
              <a:gdLst/>
              <a:ahLst/>
              <a:cxnLst/>
              <a:rect l="0" t="0" r="0" b="0"/>
              <a:pathLst>
                <a:path w="23814" h="47626">
                  <a:moveTo>
                    <a:pt x="23813" y="0"/>
                  </a:moveTo>
                  <a:lnTo>
                    <a:pt x="23813" y="0"/>
                  </a:lnTo>
                  <a:lnTo>
                    <a:pt x="17492" y="0"/>
                  </a:lnTo>
                  <a:lnTo>
                    <a:pt x="15630" y="1323"/>
                  </a:lnTo>
                  <a:lnTo>
                    <a:pt x="14388" y="3527"/>
                  </a:lnTo>
                  <a:lnTo>
                    <a:pt x="12052" y="11415"/>
                  </a:lnTo>
                  <a:lnTo>
                    <a:pt x="3752" y="21315"/>
                  </a:lnTo>
                  <a:lnTo>
                    <a:pt x="495" y="33560"/>
                  </a:lnTo>
                  <a:lnTo>
                    <a:pt x="0" y="4762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66" name="SMARTInkShape-178"/>
            <p:cNvSpPr/>
            <p:nvPr>
              <p:custDataLst>
                <p:tags r:id="rId8"/>
              </p:custDataLst>
            </p:nvPr>
          </p:nvSpPr>
          <p:spPr>
            <a:xfrm>
              <a:off x="9679781" y="5845969"/>
              <a:ext cx="119064" cy="83345"/>
            </a:xfrm>
            <a:custGeom>
              <a:avLst/>
              <a:gdLst/>
              <a:ahLst/>
              <a:cxnLst/>
              <a:rect l="0" t="0" r="0" b="0"/>
              <a:pathLst>
                <a:path w="119064" h="83345">
                  <a:moveTo>
                    <a:pt x="0" y="0"/>
                  </a:moveTo>
                  <a:lnTo>
                    <a:pt x="0" y="0"/>
                  </a:lnTo>
                  <a:lnTo>
                    <a:pt x="6321" y="0"/>
                  </a:lnTo>
                  <a:lnTo>
                    <a:pt x="8183" y="1323"/>
                  </a:lnTo>
                  <a:lnTo>
                    <a:pt x="9424" y="3527"/>
                  </a:lnTo>
                  <a:lnTo>
                    <a:pt x="11416" y="10251"/>
                  </a:lnTo>
                  <a:lnTo>
                    <a:pt x="39882" y="39851"/>
                  </a:lnTo>
                  <a:lnTo>
                    <a:pt x="47711" y="44170"/>
                  </a:lnTo>
                  <a:lnTo>
                    <a:pt x="51651" y="45321"/>
                  </a:lnTo>
                  <a:lnTo>
                    <a:pt x="54278" y="47412"/>
                  </a:lnTo>
                  <a:lnTo>
                    <a:pt x="65161" y="63994"/>
                  </a:lnTo>
                  <a:lnTo>
                    <a:pt x="72176" y="68129"/>
                  </a:lnTo>
                  <a:lnTo>
                    <a:pt x="79704" y="71290"/>
                  </a:lnTo>
                  <a:lnTo>
                    <a:pt x="92942" y="81495"/>
                  </a:lnTo>
                  <a:lnTo>
                    <a:pt x="119063" y="8334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67" name="SMARTInkShape-179"/>
            <p:cNvSpPr/>
            <p:nvPr>
              <p:custDataLst>
                <p:tags r:id="rId9"/>
              </p:custDataLst>
            </p:nvPr>
          </p:nvSpPr>
          <p:spPr>
            <a:xfrm>
              <a:off x="9894094" y="5917406"/>
              <a:ext cx="11907" cy="1"/>
            </a:xfrm>
            <a:custGeom>
              <a:avLst/>
              <a:gdLst/>
              <a:ahLst/>
              <a:cxnLst/>
              <a:rect l="0" t="0" r="0" b="0"/>
              <a:pathLst>
                <a:path w="11907" h="1">
                  <a:moveTo>
                    <a:pt x="0" y="0"/>
                  </a:moveTo>
                  <a:lnTo>
                    <a:pt x="0" y="0"/>
                  </a:lnTo>
                  <a:lnTo>
                    <a:pt x="1190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spTree>
    <p:extLst>
      <p:ext uri="{BB962C8B-B14F-4D97-AF65-F5344CB8AC3E}">
        <p14:creationId xmlns:p14="http://schemas.microsoft.com/office/powerpoint/2010/main" val="15920728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Changing our Genetics</a:t>
            </a:r>
            <a:br>
              <a:rPr lang="en-CA" dirty="0" smtClean="0"/>
            </a:br>
            <a:r>
              <a:rPr lang="en-US" sz="2200" dirty="0"/>
              <a:t>Discuss environmental factors and personal choices that may lead to changes in a cell’s genetic information (e.g., toxins, carcinogens, pesticides, smoking, overexposure to sunlight, and alcohol abuse).</a:t>
            </a:r>
            <a:endParaRPr lang="en-CA" sz="2200" dirty="0"/>
          </a:p>
        </p:txBody>
      </p:sp>
      <p:sp>
        <p:nvSpPr>
          <p:cNvPr id="3" name="Content Placeholder 2"/>
          <p:cNvSpPr>
            <a:spLocks noGrp="1"/>
          </p:cNvSpPr>
          <p:nvPr>
            <p:ph idx="1"/>
          </p:nvPr>
        </p:nvSpPr>
        <p:spPr/>
        <p:txBody>
          <a:bodyPr/>
          <a:lstStyle/>
          <a:p>
            <a:r>
              <a:rPr lang="en-CA" dirty="0" smtClean="0"/>
              <a:t>Other factors that can change our genetics:</a:t>
            </a:r>
          </a:p>
          <a:p>
            <a:endParaRPr lang="en-CA" dirty="0"/>
          </a:p>
        </p:txBody>
      </p:sp>
    </p:spTree>
    <p:extLst>
      <p:ext uri="{BB962C8B-B14F-4D97-AF65-F5344CB8AC3E}">
        <p14:creationId xmlns:p14="http://schemas.microsoft.com/office/powerpoint/2010/main" val="31287957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Changing our Genetics</a:t>
            </a:r>
            <a:br>
              <a:rPr lang="en-CA" dirty="0" smtClean="0"/>
            </a:br>
            <a:r>
              <a:rPr lang="en-US" sz="2200" dirty="0"/>
              <a:t>Discuss environmental factors and personal choices that may lead to changes in a cell’s genetic information (e.g., toxins, carcinogens, pesticides, smoking, overexposure to sunlight, and alcohol abuse).</a:t>
            </a:r>
            <a:endParaRPr lang="en-CA" sz="2200" dirty="0"/>
          </a:p>
        </p:txBody>
      </p:sp>
      <p:sp>
        <p:nvSpPr>
          <p:cNvPr id="3" name="Content Placeholder 2"/>
          <p:cNvSpPr>
            <a:spLocks noGrp="1"/>
          </p:cNvSpPr>
          <p:nvPr>
            <p:ph idx="1"/>
          </p:nvPr>
        </p:nvSpPr>
        <p:spPr/>
        <p:txBody>
          <a:bodyPr/>
          <a:lstStyle/>
          <a:p>
            <a:r>
              <a:rPr lang="en-CA" dirty="0" smtClean="0"/>
              <a:t>Other factors that can change our genetics:</a:t>
            </a:r>
          </a:p>
          <a:p>
            <a:endParaRPr lang="en-CA" dirty="0"/>
          </a:p>
          <a:p>
            <a:pPr marL="0" indent="0">
              <a:buNone/>
            </a:pPr>
            <a:r>
              <a:rPr lang="en-CA" dirty="0" smtClean="0"/>
              <a:t>Toxins – types of poison</a:t>
            </a:r>
            <a:br>
              <a:rPr lang="en-CA" dirty="0" smtClean="0"/>
            </a:br>
            <a:r>
              <a:rPr lang="en-CA" dirty="0" smtClean="0"/>
              <a:t>pesticides – substances meant for the destruction of “pests”</a:t>
            </a:r>
            <a:br>
              <a:rPr lang="en-CA" dirty="0" smtClean="0"/>
            </a:br>
            <a:r>
              <a:rPr lang="en-CA" dirty="0" smtClean="0"/>
              <a:t>carcinogens - </a:t>
            </a:r>
            <a:r>
              <a:rPr lang="en-US" dirty="0"/>
              <a:t>a substance capable of causing cancer in living tissue.</a:t>
            </a:r>
            <a:endParaRPr lang="en-CA" dirty="0"/>
          </a:p>
        </p:txBody>
      </p:sp>
    </p:spTree>
    <p:extLst>
      <p:ext uri="{BB962C8B-B14F-4D97-AF65-F5344CB8AC3E}">
        <p14:creationId xmlns:p14="http://schemas.microsoft.com/office/powerpoint/2010/main" val="36297347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Genetic Conditions</a:t>
            </a:r>
            <a:br>
              <a:rPr lang="en-CA" dirty="0" smtClean="0"/>
            </a:br>
            <a:r>
              <a:rPr lang="en-US" sz="2000" dirty="0"/>
              <a:t>Provide examples of genetic conditions whose causes and cures are not understood according to current scientific and technological </a:t>
            </a:r>
            <a:r>
              <a:rPr lang="en-US" sz="2000" dirty="0" smtClean="0"/>
              <a:t>knowledge.</a:t>
            </a:r>
            <a:endParaRPr lang="en-CA" sz="2000" dirty="0"/>
          </a:p>
        </p:txBody>
      </p:sp>
      <p:sp>
        <p:nvSpPr>
          <p:cNvPr id="3" name="Content Placeholder 2"/>
          <p:cNvSpPr>
            <a:spLocks noGrp="1"/>
          </p:cNvSpPr>
          <p:nvPr>
            <p:ph idx="1"/>
          </p:nvPr>
        </p:nvSpPr>
        <p:spPr/>
        <p:txBody>
          <a:bodyPr>
            <a:normAutofit fontScale="92500" lnSpcReduction="20000"/>
          </a:bodyPr>
          <a:lstStyle/>
          <a:p>
            <a:r>
              <a:rPr lang="en-CA" dirty="0" smtClean="0"/>
              <a:t>What are some genetic conditions (diseases/afflictions)?</a:t>
            </a:r>
            <a:br>
              <a:rPr lang="en-CA" dirty="0" smtClean="0"/>
            </a:br>
            <a:r>
              <a:rPr lang="en-CA" dirty="0" smtClean="0"/>
              <a:t>Come up with a list of five yourself to share (use your phones or background knowledge)</a:t>
            </a:r>
            <a:br>
              <a:rPr lang="en-CA" dirty="0" smtClean="0"/>
            </a:br>
            <a:r>
              <a:rPr lang="en-CA" dirty="0" smtClean="0"/>
              <a:t/>
            </a:r>
            <a:br>
              <a:rPr lang="en-CA" dirty="0" smtClean="0"/>
            </a:br>
            <a:r>
              <a:rPr lang="en-CA" dirty="0" smtClean="0"/>
              <a:t>Down’s Syndrome – additional chromosome</a:t>
            </a:r>
            <a:br>
              <a:rPr lang="en-CA" dirty="0" smtClean="0"/>
            </a:br>
            <a:r>
              <a:rPr lang="en-CA" dirty="0" smtClean="0"/>
              <a:t>Cri-du-chat – </a:t>
            </a:r>
            <a:br>
              <a:rPr lang="en-CA" dirty="0" smtClean="0"/>
            </a:br>
            <a:r>
              <a:rPr lang="en-CA" dirty="0"/>
              <a:t>C</a:t>
            </a:r>
            <a:r>
              <a:rPr lang="en-CA" dirty="0" smtClean="0"/>
              <a:t>rohn’s disease – bowel issues</a:t>
            </a:r>
            <a:br>
              <a:rPr lang="en-CA" dirty="0" smtClean="0"/>
            </a:br>
            <a:r>
              <a:rPr lang="en-CA" dirty="0" smtClean="0"/>
              <a:t>Progeria – premature aging</a:t>
            </a:r>
            <a:br>
              <a:rPr lang="en-CA" dirty="0" smtClean="0"/>
            </a:br>
            <a:r>
              <a:rPr lang="en-CA" dirty="0" smtClean="0"/>
              <a:t>Scoliosis – abnormal spine curvature</a:t>
            </a:r>
            <a:br>
              <a:rPr lang="en-CA" dirty="0" smtClean="0"/>
            </a:br>
            <a:r>
              <a:rPr lang="en-CA" dirty="0" smtClean="0"/>
              <a:t>Hemophilia – difficulty with blood clotting</a:t>
            </a:r>
            <a:br>
              <a:rPr lang="en-CA" dirty="0" smtClean="0"/>
            </a:br>
            <a:r>
              <a:rPr lang="en-CA" dirty="0" smtClean="0"/>
              <a:t>Parkinson’s </a:t>
            </a:r>
            <a:r>
              <a:rPr lang="en-CA" dirty="0"/>
              <a:t>disease </a:t>
            </a:r>
            <a:r>
              <a:rPr lang="en-CA" dirty="0" smtClean="0">
                <a:hlinkClick r:id="rId2"/>
              </a:rPr>
              <a:t>–</a:t>
            </a:r>
            <a:r>
              <a:rPr lang="en-CA" dirty="0" smtClean="0"/>
              <a:t> Tremors and shakes - </a:t>
            </a:r>
            <a:r>
              <a:rPr lang="en-CA" dirty="0" smtClean="0">
                <a:hlinkClick r:id="rId2"/>
              </a:rPr>
              <a:t>https</a:t>
            </a:r>
            <a:r>
              <a:rPr lang="en-CA" dirty="0">
                <a:hlinkClick r:id="rId2"/>
              </a:rPr>
              <a:t>://</a:t>
            </a:r>
            <a:r>
              <a:rPr lang="en-CA" dirty="0" smtClean="0">
                <a:hlinkClick r:id="rId2"/>
              </a:rPr>
              <a:t>www.youtube.com/watch?v=WiVQcgmIi08</a:t>
            </a:r>
            <a:r>
              <a:rPr lang="en-CA" dirty="0" smtClean="0"/>
              <a:t> </a:t>
            </a:r>
            <a:r>
              <a:rPr lang="en-CA" dirty="0"/>
              <a:t/>
            </a:r>
            <a:br>
              <a:rPr lang="en-CA" dirty="0"/>
            </a:br>
            <a:r>
              <a:rPr lang="en-CA" dirty="0" smtClean="0"/>
              <a:t>Autism spectrum disorder – difficulty forming relationships</a:t>
            </a:r>
            <a:br>
              <a:rPr lang="en-CA" dirty="0" smtClean="0"/>
            </a:br>
            <a:r>
              <a:rPr lang="en-CA" dirty="0" smtClean="0"/>
              <a:t>Cystic fibrosis – build-up of mucus</a:t>
            </a:r>
            <a:br>
              <a:rPr lang="en-CA" dirty="0" smtClean="0"/>
            </a:br>
            <a:r>
              <a:rPr lang="en-CA" dirty="0" smtClean="0"/>
              <a:t>Type 1 diabetes – your pancreas stops producing insulin</a:t>
            </a:r>
          </a:p>
        </p:txBody>
      </p:sp>
      <p:sp>
        <p:nvSpPr>
          <p:cNvPr id="5" name="TextBox 4"/>
          <p:cNvSpPr txBox="1"/>
          <p:nvPr/>
        </p:nvSpPr>
        <p:spPr>
          <a:xfrm>
            <a:off x="8608423" y="2704011"/>
            <a:ext cx="3357154" cy="310854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CA" sz="2800" dirty="0" smtClean="0"/>
              <a:t>Some of these conditions have treatments but not cures because we’d need to fix the genes of </a:t>
            </a:r>
            <a:r>
              <a:rPr lang="en-CA" sz="2800" b="1" dirty="0" smtClean="0"/>
              <a:t>every</a:t>
            </a:r>
            <a:r>
              <a:rPr lang="en-CA" sz="2800" dirty="0"/>
              <a:t> </a:t>
            </a:r>
            <a:r>
              <a:rPr lang="en-CA" sz="2800" dirty="0" smtClean="0"/>
              <a:t>cell in our body!</a:t>
            </a:r>
            <a:endParaRPr lang="en-CA" sz="2800" dirty="0"/>
          </a:p>
        </p:txBody>
      </p:sp>
    </p:spTree>
    <p:extLst>
      <p:ext uri="{BB962C8B-B14F-4D97-AF65-F5344CB8AC3E}">
        <p14:creationId xmlns:p14="http://schemas.microsoft.com/office/powerpoint/2010/main" val="7462156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CELL REPRODUCTION!</a:t>
            </a:r>
            <a:endParaRPr lang="en-CA" dirty="0"/>
          </a:p>
        </p:txBody>
      </p:sp>
      <p:sp>
        <p:nvSpPr>
          <p:cNvPr id="3" name="Content Placeholder 2"/>
          <p:cNvSpPr>
            <a:spLocks noGrp="1"/>
          </p:cNvSpPr>
          <p:nvPr>
            <p:ph idx="1"/>
          </p:nvPr>
        </p:nvSpPr>
        <p:spPr/>
        <p:txBody>
          <a:bodyPr/>
          <a:lstStyle/>
          <a:p>
            <a:r>
              <a:rPr lang="en-CA" dirty="0">
                <a:hlinkClick r:id="rId2"/>
              </a:rPr>
              <a:t>https://</a:t>
            </a:r>
            <a:r>
              <a:rPr lang="en-CA" dirty="0" smtClean="0">
                <a:hlinkClick r:id="rId2"/>
              </a:rPr>
              <a:t>www.youtube.com/watch?v=L0k-enzoeOM</a:t>
            </a:r>
            <a:r>
              <a:rPr lang="en-CA" dirty="0" smtClean="0"/>
              <a:t> </a:t>
            </a:r>
            <a:br>
              <a:rPr lang="en-CA" dirty="0" smtClean="0"/>
            </a:br>
            <a:r>
              <a:rPr lang="en-CA" dirty="0" smtClean="0"/>
              <a:t>Crash Course Biology - Mitosis</a:t>
            </a:r>
            <a:endParaRPr lang="en-CA" dirty="0"/>
          </a:p>
        </p:txBody>
      </p:sp>
    </p:spTree>
    <p:extLst>
      <p:ext uri="{BB962C8B-B14F-4D97-AF65-F5344CB8AC3E}">
        <p14:creationId xmlns:p14="http://schemas.microsoft.com/office/powerpoint/2010/main" val="32967975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Cellular Reproductive Processes</a:t>
            </a:r>
            <a:br>
              <a:rPr lang="en-CA" dirty="0" smtClean="0"/>
            </a:br>
            <a:r>
              <a:rPr lang="en-US" sz="2700" dirty="0" smtClean="0"/>
              <a:t>RE9.2 </a:t>
            </a:r>
            <a:r>
              <a:rPr lang="en-US" sz="2700" dirty="0"/>
              <a:t>Observe and describe the significance of cellular reproductive processes, including mitosis and meiosis</a:t>
            </a:r>
            <a:r>
              <a:rPr lang="en-US" sz="2700" dirty="0" smtClean="0"/>
              <a:t>.</a:t>
            </a:r>
            <a:endParaRPr lang="en-CA" dirty="0"/>
          </a:p>
        </p:txBody>
      </p:sp>
      <p:sp>
        <p:nvSpPr>
          <p:cNvPr id="3" name="Content Placeholder 2"/>
          <p:cNvSpPr>
            <a:spLocks noGrp="1"/>
          </p:cNvSpPr>
          <p:nvPr>
            <p:ph idx="1"/>
          </p:nvPr>
        </p:nvSpPr>
        <p:spPr>
          <a:xfrm>
            <a:off x="838200" y="1825625"/>
            <a:ext cx="10515600" cy="3708072"/>
          </a:xfrm>
        </p:spPr>
        <p:txBody>
          <a:bodyPr/>
          <a:lstStyle/>
          <a:p>
            <a:pPr marL="0" indent="0">
              <a:buNone/>
            </a:pPr>
            <a:r>
              <a:rPr lang="en-CA" dirty="0" smtClean="0"/>
              <a:t>We know humans reproduce.</a:t>
            </a:r>
          </a:p>
          <a:p>
            <a:pPr marL="0" indent="0">
              <a:buNone/>
            </a:pPr>
            <a:endParaRPr lang="en-CA" dirty="0"/>
          </a:p>
          <a:p>
            <a:pPr marL="0" indent="0">
              <a:buNone/>
            </a:pPr>
            <a:r>
              <a:rPr lang="en-CA" dirty="0" smtClean="0"/>
              <a:t>But how do cells reproduce?</a:t>
            </a:r>
            <a:br>
              <a:rPr lang="en-CA" dirty="0" smtClean="0"/>
            </a:br>
            <a:r>
              <a:rPr lang="en-CA" dirty="0" smtClean="0"/>
              <a:t/>
            </a:r>
            <a:br>
              <a:rPr lang="en-CA" dirty="0" smtClean="0"/>
            </a:br>
            <a:r>
              <a:rPr lang="en-CA" dirty="0" smtClean="0"/>
              <a:t/>
            </a:r>
            <a:br>
              <a:rPr lang="en-CA" dirty="0" smtClean="0"/>
            </a:br>
            <a:r>
              <a:rPr lang="en-CA" dirty="0" smtClean="0"/>
              <a:t>Many of the cells you are at the moment will soon die, but you’ll still be here!</a:t>
            </a:r>
            <a:endParaRPr lang="en-CA" dirty="0"/>
          </a:p>
        </p:txBody>
      </p:sp>
    </p:spTree>
    <p:extLst>
      <p:ext uri="{BB962C8B-B14F-4D97-AF65-F5344CB8AC3E}">
        <p14:creationId xmlns:p14="http://schemas.microsoft.com/office/powerpoint/2010/main" val="39392263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870841"/>
          </a:xfrm>
        </p:spPr>
        <p:txBody>
          <a:bodyPr>
            <a:normAutofit/>
          </a:bodyPr>
          <a:lstStyle/>
          <a:p>
            <a:r>
              <a:rPr lang="en-CA" dirty="0" smtClean="0"/>
              <a:t>Gene Therapy and Genetic Engineering</a:t>
            </a:r>
            <a:br>
              <a:rPr lang="en-CA" dirty="0" smtClean="0"/>
            </a:br>
            <a:r>
              <a:rPr lang="en-US" sz="2000" dirty="0"/>
              <a:t>Select and synthesize information from various sources to illustrate how developments in genetics, including gene therapy and genetic engineering, have had an impact on global and local food production, populations, the spread of disease, and the environment</a:t>
            </a:r>
            <a:r>
              <a:rPr lang="en-US" sz="2000" dirty="0" smtClean="0"/>
              <a:t>.</a:t>
            </a:r>
            <a:br>
              <a:rPr lang="en-US" sz="2000" dirty="0" smtClean="0"/>
            </a:br>
            <a:endParaRPr lang="en-CA" sz="2000" dirty="0"/>
          </a:p>
        </p:txBody>
      </p:sp>
      <p:sp>
        <p:nvSpPr>
          <p:cNvPr id="4" name="Title 1"/>
          <p:cNvSpPr txBox="1">
            <a:spLocks/>
          </p:cNvSpPr>
          <p:nvPr/>
        </p:nvSpPr>
        <p:spPr>
          <a:xfrm>
            <a:off x="838200" y="2235966"/>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smtClean="0"/>
              <a:t>Canadian Contributions to Genetics</a:t>
            </a:r>
            <a:br>
              <a:rPr lang="en-CA" dirty="0" smtClean="0"/>
            </a:br>
            <a:r>
              <a:rPr lang="en-US" sz="1800" dirty="0" smtClean="0"/>
              <a:t>Provide </a:t>
            </a:r>
            <a:r>
              <a:rPr lang="en-US" sz="1800" dirty="0"/>
              <a:t>examples of Saskatchewan and Canadian contributions to the science and technology of genetics and reproductive biology in plants and animals.</a:t>
            </a:r>
            <a:endParaRPr lang="en-CA" sz="2000" dirty="0"/>
          </a:p>
        </p:txBody>
      </p:sp>
      <p:sp>
        <p:nvSpPr>
          <p:cNvPr id="5" name="Title 1"/>
          <p:cNvSpPr txBox="1">
            <a:spLocks/>
          </p:cNvSpPr>
          <p:nvPr/>
        </p:nvSpPr>
        <p:spPr>
          <a:xfrm>
            <a:off x="838200" y="4295993"/>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smtClean="0"/>
              <a:t>Careers in Genetics</a:t>
            </a:r>
            <a:br>
              <a:rPr lang="en-CA" dirty="0" smtClean="0"/>
            </a:br>
            <a:r>
              <a:rPr lang="en-US" sz="1800" dirty="0"/>
              <a:t>Describe careers in Saskatchewan or Canada that require an understanding of genetics or reproductive biology</a:t>
            </a:r>
            <a:endParaRPr lang="en-CA" sz="2000" dirty="0"/>
          </a:p>
        </p:txBody>
      </p:sp>
    </p:spTree>
    <p:extLst>
      <p:ext uri="{BB962C8B-B14F-4D97-AF65-F5344CB8AC3E}">
        <p14:creationId xmlns:p14="http://schemas.microsoft.com/office/powerpoint/2010/main" val="13836386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has gene therapy and engineering affected plants and animals?</a:t>
            </a:r>
            <a:endParaRPr lang="en-CA" dirty="0"/>
          </a:p>
        </p:txBody>
      </p:sp>
      <p:sp>
        <p:nvSpPr>
          <p:cNvPr id="3" name="Content Placeholder 2"/>
          <p:cNvSpPr>
            <a:spLocks noGrp="1"/>
          </p:cNvSpPr>
          <p:nvPr>
            <p:ph idx="1"/>
          </p:nvPr>
        </p:nvSpPr>
        <p:spPr/>
        <p:txBody>
          <a:bodyPr/>
          <a:lstStyle/>
          <a:p>
            <a:r>
              <a:rPr lang="en-CA" dirty="0" smtClean="0"/>
              <a:t>Any ideas?</a:t>
            </a:r>
            <a:endParaRPr lang="en-CA" dirty="0"/>
          </a:p>
        </p:txBody>
      </p:sp>
    </p:spTree>
    <p:extLst>
      <p:ext uri="{BB962C8B-B14F-4D97-AF65-F5344CB8AC3E}">
        <p14:creationId xmlns:p14="http://schemas.microsoft.com/office/powerpoint/2010/main" val="20560439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Vocabulary Review</a:t>
            </a:r>
            <a:endParaRPr lang="en-CA" dirty="0"/>
          </a:p>
        </p:txBody>
      </p:sp>
      <p:sp>
        <p:nvSpPr>
          <p:cNvPr id="3" name="Content Placeholder 2"/>
          <p:cNvSpPr>
            <a:spLocks noGrp="1"/>
          </p:cNvSpPr>
          <p:nvPr>
            <p:ph idx="1"/>
          </p:nvPr>
        </p:nvSpPr>
        <p:spPr>
          <a:xfrm>
            <a:off x="838200" y="1825625"/>
            <a:ext cx="3815687" cy="4351338"/>
          </a:xfrm>
        </p:spPr>
        <p:txBody>
          <a:bodyPr>
            <a:normAutofit/>
          </a:bodyPr>
          <a:lstStyle/>
          <a:p>
            <a:r>
              <a:rPr lang="en-CA" dirty="0" smtClean="0"/>
              <a:t>Chromosome</a:t>
            </a:r>
          </a:p>
          <a:p>
            <a:r>
              <a:rPr lang="en-CA" dirty="0" smtClean="0"/>
              <a:t>Chromatin</a:t>
            </a:r>
          </a:p>
          <a:p>
            <a:r>
              <a:rPr lang="en-CA" dirty="0" smtClean="0"/>
              <a:t>DNA</a:t>
            </a:r>
          </a:p>
          <a:p>
            <a:r>
              <a:rPr lang="en-CA" dirty="0" smtClean="0"/>
              <a:t>Chromatid</a:t>
            </a:r>
          </a:p>
          <a:p>
            <a:r>
              <a:rPr lang="en-CA" dirty="0" smtClean="0"/>
              <a:t>Centromere</a:t>
            </a:r>
          </a:p>
          <a:p>
            <a:r>
              <a:rPr lang="en-CA" dirty="0" smtClean="0"/>
              <a:t>Prophase</a:t>
            </a:r>
          </a:p>
          <a:p>
            <a:r>
              <a:rPr lang="en-CA" dirty="0" smtClean="0"/>
              <a:t>Metaphase</a:t>
            </a:r>
          </a:p>
          <a:p>
            <a:endParaRPr lang="en-CA" dirty="0"/>
          </a:p>
        </p:txBody>
      </p:sp>
      <p:sp>
        <p:nvSpPr>
          <p:cNvPr id="4" name="TextBox 3"/>
          <p:cNvSpPr txBox="1"/>
          <p:nvPr/>
        </p:nvSpPr>
        <p:spPr>
          <a:xfrm>
            <a:off x="5581934" y="1690688"/>
            <a:ext cx="5281683" cy="2523768"/>
          </a:xfrm>
          <a:prstGeom prst="rect">
            <a:avLst/>
          </a:prstGeom>
          <a:noFill/>
        </p:spPr>
        <p:txBody>
          <a:bodyPr wrap="square" rtlCol="0">
            <a:spAutoFit/>
          </a:bodyPr>
          <a:lstStyle/>
          <a:p>
            <a:pPr marL="285750" indent="-285750">
              <a:buFont typeface="Arial" panose="020B0604020202020204" pitchFamily="34" charset="0"/>
              <a:buChar char="•"/>
            </a:pPr>
            <a:r>
              <a:rPr lang="en-CA" sz="2800" dirty="0" smtClean="0"/>
              <a:t>Anaphase</a:t>
            </a:r>
          </a:p>
          <a:p>
            <a:pPr marL="285750" indent="-285750">
              <a:buFont typeface="Arial" panose="020B0604020202020204" pitchFamily="34" charset="0"/>
              <a:buChar char="•"/>
            </a:pPr>
            <a:r>
              <a:rPr lang="en-CA" sz="2800" dirty="0" smtClean="0"/>
              <a:t>Telophase</a:t>
            </a:r>
          </a:p>
          <a:p>
            <a:pPr marL="285750" indent="-285750">
              <a:buFont typeface="Arial" panose="020B0604020202020204" pitchFamily="34" charset="0"/>
              <a:buChar char="•"/>
            </a:pPr>
            <a:r>
              <a:rPr lang="en-CA" sz="2800" dirty="0" smtClean="0"/>
              <a:t>Cytokinesis</a:t>
            </a:r>
          </a:p>
          <a:p>
            <a:pPr marL="285750" indent="-285750">
              <a:buFont typeface="Arial" panose="020B0604020202020204" pitchFamily="34" charset="0"/>
              <a:buChar char="•"/>
            </a:pPr>
            <a:r>
              <a:rPr lang="en-CA" sz="2800" dirty="0" smtClean="0"/>
              <a:t>Haploid</a:t>
            </a:r>
          </a:p>
          <a:p>
            <a:pPr marL="285750" indent="-285750">
              <a:buFont typeface="Arial" panose="020B0604020202020204" pitchFamily="34" charset="0"/>
              <a:buChar char="•"/>
            </a:pPr>
            <a:r>
              <a:rPr lang="en-CA" sz="2800" dirty="0" smtClean="0"/>
              <a:t>Diploid</a:t>
            </a:r>
            <a:endParaRPr lang="en-CA" sz="2800" dirty="0"/>
          </a:p>
          <a:p>
            <a:endParaRPr lang="en-CA" dirty="0"/>
          </a:p>
        </p:txBody>
      </p:sp>
    </p:spTree>
    <p:extLst>
      <p:ext uri="{BB962C8B-B14F-4D97-AF65-F5344CB8AC3E}">
        <p14:creationId xmlns:p14="http://schemas.microsoft.com/office/powerpoint/2010/main" val="32169492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Vocabulary Review</a:t>
            </a:r>
            <a:endParaRPr lang="en-CA" dirty="0"/>
          </a:p>
        </p:txBody>
      </p:sp>
      <p:sp>
        <p:nvSpPr>
          <p:cNvPr id="3" name="Content Placeholder 2"/>
          <p:cNvSpPr>
            <a:spLocks noGrp="1"/>
          </p:cNvSpPr>
          <p:nvPr>
            <p:ph idx="1"/>
          </p:nvPr>
        </p:nvSpPr>
        <p:spPr>
          <a:xfrm>
            <a:off x="838200" y="1825625"/>
            <a:ext cx="10912522" cy="4351338"/>
          </a:xfrm>
        </p:spPr>
        <p:txBody>
          <a:bodyPr>
            <a:normAutofit fontScale="92500" lnSpcReduction="10000"/>
          </a:bodyPr>
          <a:lstStyle/>
          <a:p>
            <a:r>
              <a:rPr lang="en-CA" dirty="0" smtClean="0"/>
              <a:t>Chromosome - </a:t>
            </a:r>
            <a:r>
              <a:rPr lang="en-US" dirty="0"/>
              <a:t>a threadlike structure of nucleic acids and protein found in the nucleus of most living cells, carrying genetic information in the form of genes.</a:t>
            </a:r>
            <a:endParaRPr lang="en-CA" dirty="0" smtClean="0"/>
          </a:p>
          <a:p>
            <a:r>
              <a:rPr lang="en-CA" dirty="0" smtClean="0"/>
              <a:t>Chromatin - </a:t>
            </a:r>
            <a:r>
              <a:rPr lang="en-US" dirty="0"/>
              <a:t>is a complex of DNA and proteins that forms chromosomes within the nucleus of eukaryotic cells.</a:t>
            </a:r>
            <a:endParaRPr lang="en-CA" dirty="0" smtClean="0"/>
          </a:p>
          <a:p>
            <a:r>
              <a:rPr lang="en-CA" dirty="0" smtClean="0"/>
              <a:t>DNA - </a:t>
            </a:r>
            <a:r>
              <a:rPr lang="en-US" dirty="0"/>
              <a:t>is a molecule that carries the genetic instructions used in the growth, development, functioning and reproduction of all known living organisms and many viruses.</a:t>
            </a:r>
            <a:endParaRPr lang="en-CA" dirty="0" smtClean="0"/>
          </a:p>
          <a:p>
            <a:r>
              <a:rPr lang="en-CA" dirty="0" smtClean="0"/>
              <a:t>Chromatid - </a:t>
            </a:r>
            <a:r>
              <a:rPr lang="en-US" dirty="0"/>
              <a:t>each of the two threadlike strands into which a chromosome divides longitudinally during cell division. </a:t>
            </a:r>
            <a:endParaRPr lang="en-CA" dirty="0" smtClean="0"/>
          </a:p>
          <a:p>
            <a:r>
              <a:rPr lang="en-CA" dirty="0" smtClean="0"/>
              <a:t>Centromere - </a:t>
            </a:r>
            <a:r>
              <a:rPr lang="en-US" dirty="0"/>
              <a:t>the point on a chromosome by which it is attached to a spindle fiber during cell division</a:t>
            </a:r>
            <a:r>
              <a:rPr lang="en-US" dirty="0" smtClean="0"/>
              <a:t>.</a:t>
            </a:r>
            <a:endParaRPr lang="en-CA" dirty="0" smtClean="0"/>
          </a:p>
        </p:txBody>
      </p:sp>
    </p:spTree>
    <p:extLst>
      <p:ext uri="{BB962C8B-B14F-4D97-AF65-F5344CB8AC3E}">
        <p14:creationId xmlns:p14="http://schemas.microsoft.com/office/powerpoint/2010/main" val="3529355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Haploid versus Diploid</a:t>
            </a:r>
            <a:endParaRPr lang="en-CA" dirty="0"/>
          </a:p>
        </p:txBody>
      </p:sp>
      <p:sp>
        <p:nvSpPr>
          <p:cNvPr id="3" name="Content Placeholder 2"/>
          <p:cNvSpPr>
            <a:spLocks noGrp="1"/>
          </p:cNvSpPr>
          <p:nvPr>
            <p:ph idx="1"/>
          </p:nvPr>
        </p:nvSpPr>
        <p:spPr/>
        <p:txBody>
          <a:bodyPr/>
          <a:lstStyle/>
          <a:p>
            <a:r>
              <a:rPr lang="en-US" dirty="0"/>
              <a:t>having a single set of unpaired chromosomes</a:t>
            </a:r>
            <a:r>
              <a:rPr lang="en-US" dirty="0" smtClean="0"/>
              <a:t>. (23 chromosomes or </a:t>
            </a:r>
            <a:r>
              <a:rPr lang="en-US" i="1" dirty="0" smtClean="0"/>
              <a:t>n</a:t>
            </a:r>
            <a:r>
              <a:rPr lang="en-US" dirty="0" smtClean="0"/>
              <a:t>)</a:t>
            </a:r>
          </a:p>
          <a:p>
            <a:endParaRPr lang="en-US" dirty="0"/>
          </a:p>
          <a:p>
            <a:r>
              <a:rPr lang="en-US" dirty="0" smtClean="0"/>
              <a:t>Diploid is a single set of paired chromosomes (one from mom and one form dad dad) – 46 chromosomes or 2n</a:t>
            </a:r>
          </a:p>
          <a:p>
            <a:endParaRPr lang="en-US" dirty="0"/>
          </a:p>
          <a:p>
            <a:r>
              <a:rPr lang="en-US" dirty="0" smtClean="0"/>
              <a:t>Mitosis is diploid to diploid.</a:t>
            </a:r>
          </a:p>
          <a:p>
            <a:r>
              <a:rPr lang="en-US" dirty="0" smtClean="0"/>
              <a:t>Meiosis is diploid to haploid.</a:t>
            </a:r>
            <a:endParaRPr lang="en-CA" dirty="0"/>
          </a:p>
        </p:txBody>
      </p:sp>
    </p:spTree>
    <p:extLst>
      <p:ext uri="{BB962C8B-B14F-4D97-AF65-F5344CB8AC3E}">
        <p14:creationId xmlns:p14="http://schemas.microsoft.com/office/powerpoint/2010/main" val="7556349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SEX CELL (Gametes) </a:t>
            </a:r>
            <a:r>
              <a:rPr lang="en-CA" dirty="0" smtClean="0"/>
              <a:t>REPRODUCTION!</a:t>
            </a:r>
            <a:endParaRPr lang="en-CA" dirty="0"/>
          </a:p>
        </p:txBody>
      </p:sp>
      <p:sp>
        <p:nvSpPr>
          <p:cNvPr id="3" name="Content Placeholder 2"/>
          <p:cNvSpPr>
            <a:spLocks noGrp="1"/>
          </p:cNvSpPr>
          <p:nvPr>
            <p:ph idx="1"/>
          </p:nvPr>
        </p:nvSpPr>
        <p:spPr/>
        <p:txBody>
          <a:bodyPr/>
          <a:lstStyle/>
          <a:p>
            <a:r>
              <a:rPr lang="en-CA" dirty="0">
                <a:hlinkClick r:id="rId2"/>
              </a:rPr>
              <a:t>https://</a:t>
            </a:r>
            <a:r>
              <a:rPr lang="en-CA" dirty="0" smtClean="0">
                <a:hlinkClick r:id="rId2"/>
              </a:rPr>
              <a:t>www.youtube.com/watch?v=L0k-enzoeOM</a:t>
            </a:r>
            <a:r>
              <a:rPr lang="en-CA" dirty="0" smtClean="0"/>
              <a:t> </a:t>
            </a:r>
            <a:br>
              <a:rPr lang="en-CA" dirty="0" smtClean="0"/>
            </a:br>
            <a:r>
              <a:rPr lang="en-CA" dirty="0" smtClean="0"/>
              <a:t>Crash Course Biology </a:t>
            </a:r>
            <a:r>
              <a:rPr lang="en-CA" dirty="0" smtClean="0"/>
              <a:t>– Meiosis</a:t>
            </a:r>
          </a:p>
          <a:p>
            <a:endParaRPr lang="en-CA" dirty="0"/>
          </a:p>
          <a:p>
            <a:endParaRPr lang="en-CA" dirty="0" smtClean="0"/>
          </a:p>
          <a:p>
            <a:r>
              <a:rPr lang="en-CA" dirty="0" smtClean="0"/>
              <a:t>Three or more important points that stood out!</a:t>
            </a:r>
            <a:endParaRPr lang="en-CA" dirty="0"/>
          </a:p>
        </p:txBody>
      </p:sp>
    </p:spTree>
    <p:extLst>
      <p:ext uri="{BB962C8B-B14F-4D97-AF65-F5344CB8AC3E}">
        <p14:creationId xmlns:p14="http://schemas.microsoft.com/office/powerpoint/2010/main" val="130641348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HIGHLIGHTER" val="false"/>
</p:tagLst>
</file>

<file path=ppt/tags/tag2.xml><?xml version="1.0" encoding="utf-8"?>
<p:tagLst xmlns:a="http://schemas.openxmlformats.org/drawingml/2006/main" xmlns:r="http://schemas.openxmlformats.org/officeDocument/2006/relationships" xmlns:p="http://schemas.openxmlformats.org/presentationml/2006/main">
  <p:tag name="HIGHLIGHTER" val="false"/>
</p:tagLst>
</file>

<file path=ppt/tags/tag3.xml><?xml version="1.0" encoding="utf-8"?>
<p:tagLst xmlns:a="http://schemas.openxmlformats.org/drawingml/2006/main" xmlns:r="http://schemas.openxmlformats.org/officeDocument/2006/relationships" xmlns:p="http://schemas.openxmlformats.org/presentationml/2006/main">
  <p:tag name="HIGHLIGHTER" val="false"/>
</p:tagLst>
</file>

<file path=ppt/tags/tag4.xml><?xml version="1.0" encoding="utf-8"?>
<p:tagLst xmlns:a="http://schemas.openxmlformats.org/drawingml/2006/main" xmlns:r="http://schemas.openxmlformats.org/officeDocument/2006/relationships" xmlns:p="http://schemas.openxmlformats.org/presentationml/2006/main">
  <p:tag name="HIGHLIGHTER" val="false"/>
</p:tagLst>
</file>

<file path=ppt/tags/tag5.xml><?xml version="1.0" encoding="utf-8"?>
<p:tagLst xmlns:a="http://schemas.openxmlformats.org/drawingml/2006/main" xmlns:r="http://schemas.openxmlformats.org/officeDocument/2006/relationships" xmlns:p="http://schemas.openxmlformats.org/presentationml/2006/main">
  <p:tag name="HIGHLIGHTER" val="false"/>
</p:tagLst>
</file>

<file path=ppt/tags/tag6.xml><?xml version="1.0" encoding="utf-8"?>
<p:tagLst xmlns:a="http://schemas.openxmlformats.org/drawingml/2006/main" xmlns:r="http://schemas.openxmlformats.org/officeDocument/2006/relationships" xmlns:p="http://schemas.openxmlformats.org/presentationml/2006/main">
  <p:tag name="HIGHLIGHTER" val="false"/>
</p:tagLst>
</file>

<file path=ppt/tags/tag7.xml><?xml version="1.0" encoding="utf-8"?>
<p:tagLst xmlns:a="http://schemas.openxmlformats.org/drawingml/2006/main" xmlns:r="http://schemas.openxmlformats.org/officeDocument/2006/relationships" xmlns:p="http://schemas.openxmlformats.org/presentationml/2006/main">
  <p:tag name="HIGHLIGHTER" val="false"/>
</p:tagLst>
</file>

<file path=ppt/tags/tag8.xml><?xml version="1.0" encoding="utf-8"?>
<p:tagLst xmlns:a="http://schemas.openxmlformats.org/drawingml/2006/main" xmlns:r="http://schemas.openxmlformats.org/officeDocument/2006/relationships" xmlns:p="http://schemas.openxmlformats.org/presentationml/2006/main">
  <p:tag name="HIGHLIGHTER" val="false"/>
</p:tagLst>
</file>

<file path=ppt/tags/tag9.xml><?xml version="1.0" encoding="utf-8"?>
<p:tagLst xmlns:a="http://schemas.openxmlformats.org/drawingml/2006/main" xmlns:r="http://schemas.openxmlformats.org/officeDocument/2006/relationships" xmlns:p="http://schemas.openxmlformats.org/presentationml/2006/main">
  <p:tag name="HIGHLIGHTER" val="false"/>
</p:tagLst>
</file>

<file path=ppt/tags/tag10.xml><?xml version="1.0" encoding="utf-8"?>
<p:tagLst xmlns:a="http://schemas.openxmlformats.org/drawingml/2006/main" xmlns:r="http://schemas.openxmlformats.org/officeDocument/2006/relationships" xmlns:p="http://schemas.openxmlformats.org/presentationml/2006/main">
  <p:tag name="HIGHLIGHTER" val="false"/>
</p:tagLst>
</file>

<file path=ppt/tags/tag11.xml><?xml version="1.0" encoding="utf-8"?>
<p:tagLst xmlns:a="http://schemas.openxmlformats.org/drawingml/2006/main" xmlns:r="http://schemas.openxmlformats.org/officeDocument/2006/relationships" xmlns:p="http://schemas.openxmlformats.org/presentationml/2006/main">
  <p:tag name="HIGHLIGHTER" val="false"/>
</p:tagLst>
</file>

<file path=ppt/tags/tag12.xml><?xml version="1.0" encoding="utf-8"?>
<p:tagLst xmlns:a="http://schemas.openxmlformats.org/drawingml/2006/main" xmlns:r="http://schemas.openxmlformats.org/officeDocument/2006/relationships" xmlns:p="http://schemas.openxmlformats.org/presentationml/2006/main">
  <p:tag name="HIGHLIGHTER" val="false"/>
</p:tagLst>
</file>

<file path=ppt/tags/tag13.xml><?xml version="1.0" encoding="utf-8"?>
<p:tagLst xmlns:a="http://schemas.openxmlformats.org/drawingml/2006/main" xmlns:r="http://schemas.openxmlformats.org/officeDocument/2006/relationships" xmlns:p="http://schemas.openxmlformats.org/presentationml/2006/main">
  <p:tag name="HIGHLIGHTER" val="false"/>
</p:tagLst>
</file>

<file path=ppt/tags/tag14.xml><?xml version="1.0" encoding="utf-8"?>
<p:tagLst xmlns:a="http://schemas.openxmlformats.org/drawingml/2006/main" xmlns:r="http://schemas.openxmlformats.org/officeDocument/2006/relationships" xmlns:p="http://schemas.openxmlformats.org/presentationml/2006/main">
  <p:tag name="HIGHLIGHTER" val="false"/>
</p:tagLst>
</file>

<file path=ppt/tags/tag15.xml><?xml version="1.0" encoding="utf-8"?>
<p:tagLst xmlns:a="http://schemas.openxmlformats.org/drawingml/2006/main" xmlns:r="http://schemas.openxmlformats.org/officeDocument/2006/relationships" xmlns:p="http://schemas.openxmlformats.org/presentationml/2006/main">
  <p:tag name="HIGHLIGHTER" val="false"/>
</p:tagLst>
</file>

<file path=ppt/tags/tag16.xml><?xml version="1.0" encoding="utf-8"?>
<p:tagLst xmlns:a="http://schemas.openxmlformats.org/drawingml/2006/main" xmlns:r="http://schemas.openxmlformats.org/officeDocument/2006/relationships" xmlns:p="http://schemas.openxmlformats.org/presentationml/2006/main">
  <p:tag name="HIGHLIGHTER" val="false"/>
</p:tagLst>
</file>

<file path=ppt/tags/tag17.xml><?xml version="1.0" encoding="utf-8"?>
<p:tagLst xmlns:a="http://schemas.openxmlformats.org/drawingml/2006/main" xmlns:r="http://schemas.openxmlformats.org/officeDocument/2006/relationships" xmlns:p="http://schemas.openxmlformats.org/presentationml/2006/main">
  <p:tag name="HIGHLIGHTER" val="false"/>
</p:tagLst>
</file>

<file path=ppt/tags/tag18.xml><?xml version="1.0" encoding="utf-8"?>
<p:tagLst xmlns:a="http://schemas.openxmlformats.org/drawingml/2006/main" xmlns:r="http://schemas.openxmlformats.org/officeDocument/2006/relationships" xmlns:p="http://schemas.openxmlformats.org/presentationml/2006/main">
  <p:tag name="HIGHLIGHTER" val="false"/>
</p:tagLst>
</file>

<file path=ppt/tags/tag19.xml><?xml version="1.0" encoding="utf-8"?>
<p:tagLst xmlns:a="http://schemas.openxmlformats.org/drawingml/2006/main" xmlns:r="http://schemas.openxmlformats.org/officeDocument/2006/relationships" xmlns:p="http://schemas.openxmlformats.org/presentationml/2006/main">
  <p:tag name="HIGHLIGHTER" val="false"/>
</p:tagLst>
</file>

<file path=ppt/tags/tag20.xml><?xml version="1.0" encoding="utf-8"?>
<p:tagLst xmlns:a="http://schemas.openxmlformats.org/drawingml/2006/main" xmlns:r="http://schemas.openxmlformats.org/officeDocument/2006/relationships" xmlns:p="http://schemas.openxmlformats.org/presentationml/2006/main">
  <p:tag name="HIGHLIGHTER" val="false"/>
</p:tagLst>
</file>

<file path=ppt/tags/tag21.xml><?xml version="1.0" encoding="utf-8"?>
<p:tagLst xmlns:a="http://schemas.openxmlformats.org/drawingml/2006/main" xmlns:r="http://schemas.openxmlformats.org/officeDocument/2006/relationships" xmlns:p="http://schemas.openxmlformats.org/presentationml/2006/main">
  <p:tag name="HIGHLIGHTER" val="false"/>
</p:tagLst>
</file>

<file path=ppt/tags/tag22.xml><?xml version="1.0" encoding="utf-8"?>
<p:tagLst xmlns:a="http://schemas.openxmlformats.org/drawingml/2006/main" xmlns:r="http://schemas.openxmlformats.org/officeDocument/2006/relationships" xmlns:p="http://schemas.openxmlformats.org/presentationml/2006/main">
  <p:tag name="HIGHLIGHTER" val="false"/>
</p:tagLst>
</file>

<file path=ppt/tags/tag23.xml><?xml version="1.0" encoding="utf-8"?>
<p:tagLst xmlns:a="http://schemas.openxmlformats.org/drawingml/2006/main" xmlns:r="http://schemas.openxmlformats.org/officeDocument/2006/relationships" xmlns:p="http://schemas.openxmlformats.org/presentationml/2006/main">
  <p:tag name="HIGHLIGHTER" val="false"/>
</p:tagLst>
</file>

<file path=ppt/tags/tag24.xml><?xml version="1.0" encoding="utf-8"?>
<p:tagLst xmlns:a="http://schemas.openxmlformats.org/drawingml/2006/main" xmlns:r="http://schemas.openxmlformats.org/officeDocument/2006/relationships" xmlns:p="http://schemas.openxmlformats.org/presentationml/2006/main">
  <p:tag name="HIGHLIGHTER" val="false"/>
</p:tagLst>
</file>

<file path=ppt/tags/tag25.xml><?xml version="1.0" encoding="utf-8"?>
<p:tagLst xmlns:a="http://schemas.openxmlformats.org/drawingml/2006/main" xmlns:r="http://schemas.openxmlformats.org/officeDocument/2006/relationships" xmlns:p="http://schemas.openxmlformats.org/presentationml/2006/main">
  <p:tag name="HIGHLIGHTER" val="false"/>
</p:tagLst>
</file>

<file path=ppt/tags/tag26.xml><?xml version="1.0" encoding="utf-8"?>
<p:tagLst xmlns:a="http://schemas.openxmlformats.org/drawingml/2006/main" xmlns:r="http://schemas.openxmlformats.org/officeDocument/2006/relationships" xmlns:p="http://schemas.openxmlformats.org/presentationml/2006/main">
  <p:tag name="HIGHLIGHTER" val="false"/>
</p:tagLst>
</file>

<file path=ppt/tags/tag27.xml><?xml version="1.0" encoding="utf-8"?>
<p:tagLst xmlns:a="http://schemas.openxmlformats.org/drawingml/2006/main" xmlns:r="http://schemas.openxmlformats.org/officeDocument/2006/relationships" xmlns:p="http://schemas.openxmlformats.org/presentationml/2006/main">
  <p:tag name="HIGHLIGHTER" val="false"/>
</p:tagLst>
</file>

<file path=ppt/tags/tag28.xml><?xml version="1.0" encoding="utf-8"?>
<p:tagLst xmlns:a="http://schemas.openxmlformats.org/drawingml/2006/main" xmlns:r="http://schemas.openxmlformats.org/officeDocument/2006/relationships" xmlns:p="http://schemas.openxmlformats.org/presentationml/2006/main">
  <p:tag name="HIGHLIGHTER" val="false"/>
</p:tagLst>
</file>

<file path=ppt/tags/tag29.xml><?xml version="1.0" encoding="utf-8"?>
<p:tagLst xmlns:a="http://schemas.openxmlformats.org/drawingml/2006/main" xmlns:r="http://schemas.openxmlformats.org/officeDocument/2006/relationships" xmlns:p="http://schemas.openxmlformats.org/presentationml/2006/main">
  <p:tag name="HIGHLIGHTER" val="false"/>
</p:tagLst>
</file>

<file path=ppt/tags/tag30.xml><?xml version="1.0" encoding="utf-8"?>
<p:tagLst xmlns:a="http://schemas.openxmlformats.org/drawingml/2006/main" xmlns:r="http://schemas.openxmlformats.org/officeDocument/2006/relationships" xmlns:p="http://schemas.openxmlformats.org/presentationml/2006/main">
  <p:tag name="HIGHLIGHTER" val="false"/>
</p:tagLst>
</file>

<file path=ppt/tags/tag31.xml><?xml version="1.0" encoding="utf-8"?>
<p:tagLst xmlns:a="http://schemas.openxmlformats.org/drawingml/2006/main" xmlns:r="http://schemas.openxmlformats.org/officeDocument/2006/relationships" xmlns:p="http://schemas.openxmlformats.org/presentationml/2006/main">
  <p:tag name="HIGHLIGHTER" val="false"/>
</p:tagLst>
</file>

<file path=ppt/tags/tag32.xml><?xml version="1.0" encoding="utf-8"?>
<p:tagLst xmlns:a="http://schemas.openxmlformats.org/drawingml/2006/main" xmlns:r="http://schemas.openxmlformats.org/officeDocument/2006/relationships" xmlns:p="http://schemas.openxmlformats.org/presentationml/2006/main">
  <p:tag name="HIGHLIGHTER" val="false"/>
</p:tagLst>
</file>

<file path=ppt/tags/tag33.xml><?xml version="1.0" encoding="utf-8"?>
<p:tagLst xmlns:a="http://schemas.openxmlformats.org/drawingml/2006/main" xmlns:r="http://schemas.openxmlformats.org/officeDocument/2006/relationships" xmlns:p="http://schemas.openxmlformats.org/presentationml/2006/main">
  <p:tag name="HIGHLIGHTER" val="false"/>
</p:tagLst>
</file>

<file path=ppt/tags/tag34.xml><?xml version="1.0" encoding="utf-8"?>
<p:tagLst xmlns:a="http://schemas.openxmlformats.org/drawingml/2006/main" xmlns:r="http://schemas.openxmlformats.org/officeDocument/2006/relationships" xmlns:p="http://schemas.openxmlformats.org/presentationml/2006/main">
  <p:tag name="HIGHLIGHTER" val="false"/>
</p:tagLst>
</file>

<file path=ppt/tags/tag35.xml><?xml version="1.0" encoding="utf-8"?>
<p:tagLst xmlns:a="http://schemas.openxmlformats.org/drawingml/2006/main" xmlns:r="http://schemas.openxmlformats.org/officeDocument/2006/relationships" xmlns:p="http://schemas.openxmlformats.org/presentationml/2006/main">
  <p:tag name="HIGHLIGHTER" val="false"/>
</p:tagLst>
</file>

<file path=ppt/tags/tag36.xml><?xml version="1.0" encoding="utf-8"?>
<p:tagLst xmlns:a="http://schemas.openxmlformats.org/drawingml/2006/main" xmlns:r="http://schemas.openxmlformats.org/officeDocument/2006/relationships" xmlns:p="http://schemas.openxmlformats.org/presentationml/2006/main">
  <p:tag name="HIGHLIGHTER" val="false"/>
</p:tagLst>
</file>

<file path=ppt/tags/tag37.xml><?xml version="1.0" encoding="utf-8"?>
<p:tagLst xmlns:a="http://schemas.openxmlformats.org/drawingml/2006/main" xmlns:r="http://schemas.openxmlformats.org/officeDocument/2006/relationships" xmlns:p="http://schemas.openxmlformats.org/presentationml/2006/main">
  <p:tag name="HIGHLIGHTER" val="false"/>
</p:tagLst>
</file>

<file path=ppt/tags/tag38.xml><?xml version="1.0" encoding="utf-8"?>
<p:tagLst xmlns:a="http://schemas.openxmlformats.org/drawingml/2006/main" xmlns:r="http://schemas.openxmlformats.org/officeDocument/2006/relationships" xmlns:p="http://schemas.openxmlformats.org/presentationml/2006/main">
  <p:tag name="HIGHLIGHTER" val="false"/>
</p:tagLst>
</file>

<file path=ppt/tags/tag39.xml><?xml version="1.0" encoding="utf-8"?>
<p:tagLst xmlns:a="http://schemas.openxmlformats.org/drawingml/2006/main" xmlns:r="http://schemas.openxmlformats.org/officeDocument/2006/relationships" xmlns:p="http://schemas.openxmlformats.org/presentationml/2006/main">
  <p:tag name="HIGHLIGHTER" val="false"/>
</p:tagLst>
</file>

<file path=ppt/tags/tag40.xml><?xml version="1.0" encoding="utf-8"?>
<p:tagLst xmlns:a="http://schemas.openxmlformats.org/drawingml/2006/main" xmlns:r="http://schemas.openxmlformats.org/officeDocument/2006/relationships" xmlns:p="http://schemas.openxmlformats.org/presentationml/2006/main">
  <p:tag name="HIGHLIGHTER" val="false"/>
</p:tagLst>
</file>

<file path=ppt/tags/tag41.xml><?xml version="1.0" encoding="utf-8"?>
<p:tagLst xmlns:a="http://schemas.openxmlformats.org/drawingml/2006/main" xmlns:r="http://schemas.openxmlformats.org/officeDocument/2006/relationships" xmlns:p="http://schemas.openxmlformats.org/presentationml/2006/main">
  <p:tag name="HIGHLIGHTER" val="false"/>
</p:tagLst>
</file>

<file path=ppt/tags/tag42.xml><?xml version="1.0" encoding="utf-8"?>
<p:tagLst xmlns:a="http://schemas.openxmlformats.org/drawingml/2006/main" xmlns:r="http://schemas.openxmlformats.org/officeDocument/2006/relationships" xmlns:p="http://schemas.openxmlformats.org/presentationml/2006/main">
  <p:tag name="HIGHLIGHTER" val="false"/>
</p:tagLst>
</file>

<file path=ppt/tags/tag43.xml><?xml version="1.0" encoding="utf-8"?>
<p:tagLst xmlns:a="http://schemas.openxmlformats.org/drawingml/2006/main" xmlns:r="http://schemas.openxmlformats.org/officeDocument/2006/relationships" xmlns:p="http://schemas.openxmlformats.org/presentationml/2006/main">
  <p:tag name="HIGHLIGHTER" val="false"/>
</p:tagLst>
</file>

<file path=ppt/tags/tag44.xml><?xml version="1.0" encoding="utf-8"?>
<p:tagLst xmlns:a="http://schemas.openxmlformats.org/drawingml/2006/main" xmlns:r="http://schemas.openxmlformats.org/officeDocument/2006/relationships" xmlns:p="http://schemas.openxmlformats.org/presentationml/2006/main">
  <p:tag name="HIGHLIGHTER" val="false"/>
</p:tagLst>
</file>

<file path=ppt/tags/tag45.xml><?xml version="1.0" encoding="utf-8"?>
<p:tagLst xmlns:a="http://schemas.openxmlformats.org/drawingml/2006/main" xmlns:r="http://schemas.openxmlformats.org/officeDocument/2006/relationships" xmlns:p="http://schemas.openxmlformats.org/presentationml/2006/main">
  <p:tag name="HIGHLIGHTER" val="false"/>
</p:tagLst>
</file>

<file path=ppt/tags/tag46.xml><?xml version="1.0" encoding="utf-8"?>
<p:tagLst xmlns:a="http://schemas.openxmlformats.org/drawingml/2006/main" xmlns:r="http://schemas.openxmlformats.org/officeDocument/2006/relationships" xmlns:p="http://schemas.openxmlformats.org/presentationml/2006/main">
  <p:tag name="HIGHLIGHTER" val="false"/>
</p:tagLst>
</file>

<file path=ppt/tags/tag47.xml><?xml version="1.0" encoding="utf-8"?>
<p:tagLst xmlns:a="http://schemas.openxmlformats.org/drawingml/2006/main" xmlns:r="http://schemas.openxmlformats.org/officeDocument/2006/relationships" xmlns:p="http://schemas.openxmlformats.org/presentationml/2006/main">
  <p:tag name="HIGHLIGHTER" val="false"/>
</p:tagLst>
</file>

<file path=ppt/tags/tag48.xml><?xml version="1.0" encoding="utf-8"?>
<p:tagLst xmlns:a="http://schemas.openxmlformats.org/drawingml/2006/main" xmlns:r="http://schemas.openxmlformats.org/officeDocument/2006/relationships" xmlns:p="http://schemas.openxmlformats.org/presentationml/2006/main">
  <p:tag name="HIGHLIGHTER" val="false"/>
</p:tagLst>
</file>

<file path=ppt/tags/tag49.xml><?xml version="1.0" encoding="utf-8"?>
<p:tagLst xmlns:a="http://schemas.openxmlformats.org/drawingml/2006/main" xmlns:r="http://schemas.openxmlformats.org/officeDocument/2006/relationships" xmlns:p="http://schemas.openxmlformats.org/presentationml/2006/main">
  <p:tag name="HIGHLIGHTER" val="false"/>
</p:tagLst>
</file>

<file path=ppt/tags/tag50.xml><?xml version="1.0" encoding="utf-8"?>
<p:tagLst xmlns:a="http://schemas.openxmlformats.org/drawingml/2006/main" xmlns:r="http://schemas.openxmlformats.org/officeDocument/2006/relationships" xmlns:p="http://schemas.openxmlformats.org/presentationml/2006/main">
  <p:tag name="HIGHLIGHTER" val="false"/>
</p:tagLst>
</file>

<file path=ppt/tags/tag51.xml><?xml version="1.0" encoding="utf-8"?>
<p:tagLst xmlns:a="http://schemas.openxmlformats.org/drawingml/2006/main" xmlns:r="http://schemas.openxmlformats.org/officeDocument/2006/relationships" xmlns:p="http://schemas.openxmlformats.org/presentationml/2006/main">
  <p:tag name="HIGHLIGHTER" val="false"/>
</p:tagLst>
</file>

<file path=ppt/tags/tag52.xml><?xml version="1.0" encoding="utf-8"?>
<p:tagLst xmlns:a="http://schemas.openxmlformats.org/drawingml/2006/main" xmlns:r="http://schemas.openxmlformats.org/officeDocument/2006/relationships" xmlns:p="http://schemas.openxmlformats.org/presentationml/2006/main">
  <p:tag name="HIGHLIGHTER" val="false"/>
</p:tagLst>
</file>

<file path=ppt/tags/tag53.xml><?xml version="1.0" encoding="utf-8"?>
<p:tagLst xmlns:a="http://schemas.openxmlformats.org/drawingml/2006/main" xmlns:r="http://schemas.openxmlformats.org/officeDocument/2006/relationships" xmlns:p="http://schemas.openxmlformats.org/presentationml/2006/main">
  <p:tag name="HIGHLIGHTER" val="false"/>
</p:tagLst>
</file>

<file path=ppt/tags/tag54.xml><?xml version="1.0" encoding="utf-8"?>
<p:tagLst xmlns:a="http://schemas.openxmlformats.org/drawingml/2006/main" xmlns:r="http://schemas.openxmlformats.org/officeDocument/2006/relationships" xmlns:p="http://schemas.openxmlformats.org/presentationml/2006/main">
  <p:tag name="HIGHLIGHTER" val="false"/>
</p:tagLst>
</file>

<file path=ppt/tags/tag55.xml><?xml version="1.0" encoding="utf-8"?>
<p:tagLst xmlns:a="http://schemas.openxmlformats.org/drawingml/2006/main" xmlns:r="http://schemas.openxmlformats.org/officeDocument/2006/relationships" xmlns:p="http://schemas.openxmlformats.org/presentationml/2006/main">
  <p:tag name="HIGHLIGHTER" val="false"/>
</p:tagLst>
</file>

<file path=ppt/tags/tag56.xml><?xml version="1.0" encoding="utf-8"?>
<p:tagLst xmlns:a="http://schemas.openxmlformats.org/drawingml/2006/main" xmlns:r="http://schemas.openxmlformats.org/officeDocument/2006/relationships" xmlns:p="http://schemas.openxmlformats.org/presentationml/2006/main">
  <p:tag name="HIGHLIGHTER" val="false"/>
</p:tagLst>
</file>

<file path=ppt/tags/tag57.xml><?xml version="1.0" encoding="utf-8"?>
<p:tagLst xmlns:a="http://schemas.openxmlformats.org/drawingml/2006/main" xmlns:r="http://schemas.openxmlformats.org/officeDocument/2006/relationships" xmlns:p="http://schemas.openxmlformats.org/presentationml/2006/main">
  <p:tag name="HIGHLIGHTER" val="false"/>
</p:tagLst>
</file>

<file path=ppt/tags/tag58.xml><?xml version="1.0" encoding="utf-8"?>
<p:tagLst xmlns:a="http://schemas.openxmlformats.org/drawingml/2006/main" xmlns:r="http://schemas.openxmlformats.org/officeDocument/2006/relationships" xmlns:p="http://schemas.openxmlformats.org/presentationml/2006/main">
  <p:tag name="HIGHLIGHTER" val="false"/>
</p:tagLst>
</file>

<file path=ppt/tags/tag59.xml><?xml version="1.0" encoding="utf-8"?>
<p:tagLst xmlns:a="http://schemas.openxmlformats.org/drawingml/2006/main" xmlns:r="http://schemas.openxmlformats.org/officeDocument/2006/relationships" xmlns:p="http://schemas.openxmlformats.org/presentationml/2006/main">
  <p:tag name="HIGHLIGHTER" val="false"/>
</p:tagLst>
</file>

<file path=ppt/tags/tag60.xml><?xml version="1.0" encoding="utf-8"?>
<p:tagLst xmlns:a="http://schemas.openxmlformats.org/drawingml/2006/main" xmlns:r="http://schemas.openxmlformats.org/officeDocument/2006/relationships" xmlns:p="http://schemas.openxmlformats.org/presentationml/2006/main">
  <p:tag name="HIGHLIGHTER" val="false"/>
</p:tagLst>
</file>

<file path=ppt/tags/tag61.xml><?xml version="1.0" encoding="utf-8"?>
<p:tagLst xmlns:a="http://schemas.openxmlformats.org/drawingml/2006/main" xmlns:r="http://schemas.openxmlformats.org/officeDocument/2006/relationships" xmlns:p="http://schemas.openxmlformats.org/presentationml/2006/main">
  <p:tag name="HIGHLIGHTER" val="false"/>
</p:tagLst>
</file>

<file path=ppt/tags/tag62.xml><?xml version="1.0" encoding="utf-8"?>
<p:tagLst xmlns:a="http://schemas.openxmlformats.org/drawingml/2006/main" xmlns:r="http://schemas.openxmlformats.org/officeDocument/2006/relationships" xmlns:p="http://schemas.openxmlformats.org/presentationml/2006/main">
  <p:tag name="HIGHLIGHTER" val="false"/>
</p:tagLst>
</file>

<file path=ppt/tags/tag63.xml><?xml version="1.0" encoding="utf-8"?>
<p:tagLst xmlns:a="http://schemas.openxmlformats.org/drawingml/2006/main" xmlns:r="http://schemas.openxmlformats.org/officeDocument/2006/relationships" xmlns:p="http://schemas.openxmlformats.org/presentationml/2006/main">
  <p:tag name="HIGHLIGHTER" val="false"/>
</p:tagLst>
</file>

<file path=ppt/tags/tag64.xml><?xml version="1.0" encoding="utf-8"?>
<p:tagLst xmlns:a="http://schemas.openxmlformats.org/drawingml/2006/main" xmlns:r="http://schemas.openxmlformats.org/officeDocument/2006/relationships" xmlns:p="http://schemas.openxmlformats.org/presentationml/2006/main">
  <p:tag name="HIGHLIGHTER" val="false"/>
</p:tagLst>
</file>

<file path=ppt/tags/tag65.xml><?xml version="1.0" encoding="utf-8"?>
<p:tagLst xmlns:a="http://schemas.openxmlformats.org/drawingml/2006/main" xmlns:r="http://schemas.openxmlformats.org/officeDocument/2006/relationships" xmlns:p="http://schemas.openxmlformats.org/presentationml/2006/main">
  <p:tag name="HIGHLIGHTER" val="false"/>
</p:tagLst>
</file>

<file path=ppt/tags/tag66.xml><?xml version="1.0" encoding="utf-8"?>
<p:tagLst xmlns:a="http://schemas.openxmlformats.org/drawingml/2006/main" xmlns:r="http://schemas.openxmlformats.org/officeDocument/2006/relationships" xmlns:p="http://schemas.openxmlformats.org/presentationml/2006/main">
  <p:tag name="HIGHLIGHTER" val="false"/>
</p:tagLst>
</file>

<file path=ppt/tags/tag67.xml><?xml version="1.0" encoding="utf-8"?>
<p:tagLst xmlns:a="http://schemas.openxmlformats.org/drawingml/2006/main" xmlns:r="http://schemas.openxmlformats.org/officeDocument/2006/relationships" xmlns:p="http://schemas.openxmlformats.org/presentationml/2006/main">
  <p:tag name="HIGHLIGHTER" val="false"/>
</p:tagLst>
</file>

<file path=ppt/tags/tag68.xml><?xml version="1.0" encoding="utf-8"?>
<p:tagLst xmlns:a="http://schemas.openxmlformats.org/drawingml/2006/main" xmlns:r="http://schemas.openxmlformats.org/officeDocument/2006/relationships" xmlns:p="http://schemas.openxmlformats.org/presentationml/2006/main">
  <p:tag name="HIGHLIGHTER" val="false"/>
</p:tagLst>
</file>

<file path=ppt/tags/tag69.xml><?xml version="1.0" encoding="utf-8"?>
<p:tagLst xmlns:a="http://schemas.openxmlformats.org/drawingml/2006/main" xmlns:r="http://schemas.openxmlformats.org/officeDocument/2006/relationships" xmlns:p="http://schemas.openxmlformats.org/presentationml/2006/main">
  <p:tag name="HIGHLIGHTER" val="false"/>
</p:tagLst>
</file>

<file path=ppt/tags/tag70.xml><?xml version="1.0" encoding="utf-8"?>
<p:tagLst xmlns:a="http://schemas.openxmlformats.org/drawingml/2006/main" xmlns:r="http://schemas.openxmlformats.org/officeDocument/2006/relationships" xmlns:p="http://schemas.openxmlformats.org/presentationml/2006/main">
  <p:tag name="HIGHLIGHTER" val="false"/>
</p:tagLst>
</file>

<file path=ppt/tags/tag71.xml><?xml version="1.0" encoding="utf-8"?>
<p:tagLst xmlns:a="http://schemas.openxmlformats.org/drawingml/2006/main" xmlns:r="http://schemas.openxmlformats.org/officeDocument/2006/relationships" xmlns:p="http://schemas.openxmlformats.org/presentationml/2006/main">
  <p:tag name="HIGHLIGHTER" val="false"/>
</p:tagLst>
</file>

<file path=ppt/tags/tag72.xml><?xml version="1.0" encoding="utf-8"?>
<p:tagLst xmlns:a="http://schemas.openxmlformats.org/drawingml/2006/main" xmlns:r="http://schemas.openxmlformats.org/officeDocument/2006/relationships" xmlns:p="http://schemas.openxmlformats.org/presentationml/2006/main">
  <p:tag name="HIGHLIGHTER" val="false"/>
</p:tagLst>
</file>

<file path=ppt/tags/tag73.xml><?xml version="1.0" encoding="utf-8"?>
<p:tagLst xmlns:a="http://schemas.openxmlformats.org/drawingml/2006/main" xmlns:r="http://schemas.openxmlformats.org/officeDocument/2006/relationships" xmlns:p="http://schemas.openxmlformats.org/presentationml/2006/main">
  <p:tag name="HIGHLIGHTER" val="false"/>
</p:tagLst>
</file>

<file path=ppt/tags/tag74.xml><?xml version="1.0" encoding="utf-8"?>
<p:tagLst xmlns:a="http://schemas.openxmlformats.org/drawingml/2006/main" xmlns:r="http://schemas.openxmlformats.org/officeDocument/2006/relationships" xmlns:p="http://schemas.openxmlformats.org/presentationml/2006/main">
  <p:tag name="HIGHLIGHTER" val="false"/>
</p:tagLst>
</file>

<file path=ppt/tags/tag75.xml><?xml version="1.0" encoding="utf-8"?>
<p:tagLst xmlns:a="http://schemas.openxmlformats.org/drawingml/2006/main" xmlns:r="http://schemas.openxmlformats.org/officeDocument/2006/relationships" xmlns:p="http://schemas.openxmlformats.org/presentationml/2006/main">
  <p:tag name="HIGHLIGHTER" val="false"/>
</p:tagLst>
</file>

<file path=ppt/tags/tag76.xml><?xml version="1.0" encoding="utf-8"?>
<p:tagLst xmlns:a="http://schemas.openxmlformats.org/drawingml/2006/main" xmlns:r="http://schemas.openxmlformats.org/officeDocument/2006/relationships" xmlns:p="http://schemas.openxmlformats.org/presentationml/2006/main">
  <p:tag name="HIGHLIGHTER" val="false"/>
</p:tagLst>
</file>

<file path=ppt/tags/tag77.xml><?xml version="1.0" encoding="utf-8"?>
<p:tagLst xmlns:a="http://schemas.openxmlformats.org/drawingml/2006/main" xmlns:r="http://schemas.openxmlformats.org/officeDocument/2006/relationships" xmlns:p="http://schemas.openxmlformats.org/presentationml/2006/main">
  <p:tag name="HIGHLIGHTER" val="false"/>
</p:tagLst>
</file>

<file path=ppt/tags/tag78.xml><?xml version="1.0" encoding="utf-8"?>
<p:tagLst xmlns:a="http://schemas.openxmlformats.org/drawingml/2006/main" xmlns:r="http://schemas.openxmlformats.org/officeDocument/2006/relationships" xmlns:p="http://schemas.openxmlformats.org/presentationml/2006/main">
  <p:tag name="HIGHLIGHTER" val="false"/>
</p:tagLst>
</file>

<file path=ppt/tags/tag79.xml><?xml version="1.0" encoding="utf-8"?>
<p:tagLst xmlns:a="http://schemas.openxmlformats.org/drawingml/2006/main" xmlns:r="http://schemas.openxmlformats.org/officeDocument/2006/relationships" xmlns:p="http://schemas.openxmlformats.org/presentationml/2006/main">
  <p:tag name="HIGHLIGHTER" val="false"/>
</p:tagLst>
</file>

<file path=ppt/tags/tag80.xml><?xml version="1.0" encoding="utf-8"?>
<p:tagLst xmlns:a="http://schemas.openxmlformats.org/drawingml/2006/main" xmlns:r="http://schemas.openxmlformats.org/officeDocument/2006/relationships" xmlns:p="http://schemas.openxmlformats.org/presentationml/2006/main">
  <p:tag name="HIGHLIGHTER" val="false"/>
</p:tagLst>
</file>

<file path=ppt/tags/tag81.xml><?xml version="1.0" encoding="utf-8"?>
<p:tagLst xmlns:a="http://schemas.openxmlformats.org/drawingml/2006/main" xmlns:r="http://schemas.openxmlformats.org/officeDocument/2006/relationships" xmlns:p="http://schemas.openxmlformats.org/presentationml/2006/main">
  <p:tag name="HIGHLIGHTER" val="false"/>
</p:tagLst>
</file>

<file path=ppt/tags/tag82.xml><?xml version="1.0" encoding="utf-8"?>
<p:tagLst xmlns:a="http://schemas.openxmlformats.org/drawingml/2006/main" xmlns:r="http://schemas.openxmlformats.org/officeDocument/2006/relationships" xmlns:p="http://schemas.openxmlformats.org/presentationml/2006/main">
  <p:tag name="HIGHLIGHTER" val="false"/>
</p:tagLst>
</file>

<file path=ppt/tags/tag83.xml><?xml version="1.0" encoding="utf-8"?>
<p:tagLst xmlns:a="http://schemas.openxmlformats.org/drawingml/2006/main" xmlns:r="http://schemas.openxmlformats.org/officeDocument/2006/relationships" xmlns:p="http://schemas.openxmlformats.org/presentationml/2006/main">
  <p:tag name="HIGHLIGHTER" val="false"/>
</p:tagLst>
</file>

<file path=ppt/tags/tag84.xml><?xml version="1.0" encoding="utf-8"?>
<p:tagLst xmlns:a="http://schemas.openxmlformats.org/drawingml/2006/main" xmlns:r="http://schemas.openxmlformats.org/officeDocument/2006/relationships" xmlns:p="http://schemas.openxmlformats.org/presentationml/2006/main">
  <p:tag name="HIGHLIGHTER" val="false"/>
</p:tagLst>
</file>

<file path=ppt/tags/tag85.xml><?xml version="1.0" encoding="utf-8"?>
<p:tagLst xmlns:a="http://schemas.openxmlformats.org/drawingml/2006/main" xmlns:r="http://schemas.openxmlformats.org/officeDocument/2006/relationships" xmlns:p="http://schemas.openxmlformats.org/presentationml/2006/main">
  <p:tag name="HIGHLIGHTER" val="false"/>
</p:tagLst>
</file>

<file path=ppt/tags/tag86.xml><?xml version="1.0" encoding="utf-8"?>
<p:tagLst xmlns:a="http://schemas.openxmlformats.org/drawingml/2006/main" xmlns:r="http://schemas.openxmlformats.org/officeDocument/2006/relationships" xmlns:p="http://schemas.openxmlformats.org/presentationml/2006/main">
  <p:tag name="HIGHLIGHTER" val="false"/>
</p:tagLst>
</file>

<file path=ppt/tags/tag87.xml><?xml version="1.0" encoding="utf-8"?>
<p:tagLst xmlns:a="http://schemas.openxmlformats.org/drawingml/2006/main" xmlns:r="http://schemas.openxmlformats.org/officeDocument/2006/relationships" xmlns:p="http://schemas.openxmlformats.org/presentationml/2006/main">
  <p:tag name="HIGHLIGHTER" val="false"/>
</p:tagLst>
</file>

<file path=ppt/tags/tag88.xml><?xml version="1.0" encoding="utf-8"?>
<p:tagLst xmlns:a="http://schemas.openxmlformats.org/drawingml/2006/main" xmlns:r="http://schemas.openxmlformats.org/officeDocument/2006/relationships" xmlns:p="http://schemas.openxmlformats.org/presentationml/2006/main">
  <p:tag name="HIGHLIGHTER" val="false"/>
</p:tagLst>
</file>

<file path=ppt/tags/tag89.xml><?xml version="1.0" encoding="utf-8"?>
<p:tagLst xmlns:a="http://schemas.openxmlformats.org/drawingml/2006/main" xmlns:r="http://schemas.openxmlformats.org/officeDocument/2006/relationships" xmlns:p="http://schemas.openxmlformats.org/presentationml/2006/main">
  <p:tag name="HIGHLIGHTER" val="false"/>
</p:tagLst>
</file>

<file path=ppt/tags/tag90.xml><?xml version="1.0" encoding="utf-8"?>
<p:tagLst xmlns:a="http://schemas.openxmlformats.org/drawingml/2006/main" xmlns:r="http://schemas.openxmlformats.org/officeDocument/2006/relationships" xmlns:p="http://schemas.openxmlformats.org/presentationml/2006/main">
  <p:tag name="HIGHLIGHTER" val="false"/>
</p:tagLst>
</file>

<file path=ppt/tags/tag91.xml><?xml version="1.0" encoding="utf-8"?>
<p:tagLst xmlns:a="http://schemas.openxmlformats.org/drawingml/2006/main" xmlns:r="http://schemas.openxmlformats.org/officeDocument/2006/relationships" xmlns:p="http://schemas.openxmlformats.org/presentationml/2006/main">
  <p:tag name="HIGHLIGHTER" val="false"/>
</p:tagLst>
</file>

<file path=ppt/tags/tag92.xml><?xml version="1.0" encoding="utf-8"?>
<p:tagLst xmlns:a="http://schemas.openxmlformats.org/drawingml/2006/main" xmlns:r="http://schemas.openxmlformats.org/officeDocument/2006/relationships" xmlns:p="http://schemas.openxmlformats.org/presentationml/2006/main">
  <p:tag name="HIGHLIGHTER" val="false"/>
</p:tagLst>
</file>

<file path=ppt/tags/tag93.xml><?xml version="1.0" encoding="utf-8"?>
<p:tagLst xmlns:a="http://schemas.openxmlformats.org/drawingml/2006/main" xmlns:r="http://schemas.openxmlformats.org/officeDocument/2006/relationships" xmlns:p="http://schemas.openxmlformats.org/presentationml/2006/main">
  <p:tag name="HIGHLIGHTER" val="false"/>
</p:tagLst>
</file>

<file path=ppt/tags/tag94.xml><?xml version="1.0" encoding="utf-8"?>
<p:tagLst xmlns:a="http://schemas.openxmlformats.org/drawingml/2006/main" xmlns:r="http://schemas.openxmlformats.org/officeDocument/2006/relationships" xmlns:p="http://schemas.openxmlformats.org/presentationml/2006/main">
  <p:tag name="HIGHLIGHTER" val="false"/>
</p:tagLst>
</file>

<file path=ppt/tags/tag95.xml><?xml version="1.0" encoding="utf-8"?>
<p:tagLst xmlns:a="http://schemas.openxmlformats.org/drawingml/2006/main" xmlns:r="http://schemas.openxmlformats.org/officeDocument/2006/relationships" xmlns:p="http://schemas.openxmlformats.org/presentationml/2006/main">
  <p:tag name="HIGHLIGHTER" val="false"/>
</p:tagLst>
</file>

<file path=ppt/tags/tag96.xml><?xml version="1.0" encoding="utf-8"?>
<p:tagLst xmlns:a="http://schemas.openxmlformats.org/drawingml/2006/main" xmlns:r="http://schemas.openxmlformats.org/officeDocument/2006/relationships" xmlns:p="http://schemas.openxmlformats.org/presentationml/2006/main">
  <p:tag name="HIGHLIGHTER" val="false"/>
</p:tagLst>
</file>

<file path=ppt/tags/tag97.xml><?xml version="1.0" encoding="utf-8"?>
<p:tagLst xmlns:a="http://schemas.openxmlformats.org/drawingml/2006/main" xmlns:r="http://schemas.openxmlformats.org/officeDocument/2006/relationships" xmlns:p="http://schemas.openxmlformats.org/presentationml/2006/main">
  <p:tag name="HIGHLIGHTER" val="false"/>
</p:tagLst>
</file>

<file path=ppt/tags/tag98.xml><?xml version="1.0" encoding="utf-8"?>
<p:tagLst xmlns:a="http://schemas.openxmlformats.org/drawingml/2006/main" xmlns:r="http://schemas.openxmlformats.org/officeDocument/2006/relationships" xmlns:p="http://schemas.openxmlformats.org/presentationml/2006/main">
  <p:tag name="HIGHLIGHTER" val="false"/>
</p:tagLst>
</file>

<file path=ppt/tags/tag99.xml><?xml version="1.0" encoding="utf-8"?>
<p:tagLst xmlns:a="http://schemas.openxmlformats.org/drawingml/2006/main" xmlns:r="http://schemas.openxmlformats.org/officeDocument/2006/relationships" xmlns:p="http://schemas.openxmlformats.org/presentationml/2006/main">
  <p:tag name="HIGHLIGHTER" val="false"/>
</p:tagLst>
</file>

<file path=ppt/tags/tag100.xml><?xml version="1.0" encoding="utf-8"?>
<p:tagLst xmlns:a="http://schemas.openxmlformats.org/drawingml/2006/main" xmlns:r="http://schemas.openxmlformats.org/officeDocument/2006/relationships" xmlns:p="http://schemas.openxmlformats.org/presentationml/2006/main">
  <p:tag name="HIGHLIGHTER" val="false"/>
</p:tagLst>
</file>

<file path=ppt/tags/tag101.xml><?xml version="1.0" encoding="utf-8"?>
<p:tagLst xmlns:a="http://schemas.openxmlformats.org/drawingml/2006/main" xmlns:r="http://schemas.openxmlformats.org/officeDocument/2006/relationships" xmlns:p="http://schemas.openxmlformats.org/presentationml/2006/main">
  <p:tag name="HIGHLIGHTER" val="false"/>
</p:tagLst>
</file>

<file path=ppt/tags/tag102.xml><?xml version="1.0" encoding="utf-8"?>
<p:tagLst xmlns:a="http://schemas.openxmlformats.org/drawingml/2006/main" xmlns:r="http://schemas.openxmlformats.org/officeDocument/2006/relationships" xmlns:p="http://schemas.openxmlformats.org/presentationml/2006/main">
  <p:tag name="HIGHLIGHTER" val="false"/>
</p:tagLst>
</file>

<file path=ppt/tags/tag103.xml><?xml version="1.0" encoding="utf-8"?>
<p:tagLst xmlns:a="http://schemas.openxmlformats.org/drawingml/2006/main" xmlns:r="http://schemas.openxmlformats.org/officeDocument/2006/relationships" xmlns:p="http://schemas.openxmlformats.org/presentationml/2006/main">
  <p:tag name="HIGHLIGHTER" val="false"/>
</p:tagLst>
</file>

<file path=ppt/tags/tag104.xml><?xml version="1.0" encoding="utf-8"?>
<p:tagLst xmlns:a="http://schemas.openxmlformats.org/drawingml/2006/main" xmlns:r="http://schemas.openxmlformats.org/officeDocument/2006/relationships" xmlns:p="http://schemas.openxmlformats.org/presentationml/2006/main">
  <p:tag name="HIGHLIGHTER" val="false"/>
</p:tagLst>
</file>

<file path=ppt/tags/tag105.xml><?xml version="1.0" encoding="utf-8"?>
<p:tagLst xmlns:a="http://schemas.openxmlformats.org/drawingml/2006/main" xmlns:r="http://schemas.openxmlformats.org/officeDocument/2006/relationships" xmlns:p="http://schemas.openxmlformats.org/presentationml/2006/main">
  <p:tag name="HIGHLIGHTER" val="false"/>
</p:tagLst>
</file>

<file path=ppt/tags/tag106.xml><?xml version="1.0" encoding="utf-8"?>
<p:tagLst xmlns:a="http://schemas.openxmlformats.org/drawingml/2006/main" xmlns:r="http://schemas.openxmlformats.org/officeDocument/2006/relationships" xmlns:p="http://schemas.openxmlformats.org/presentationml/2006/main">
  <p:tag name="HIGHLIGHTER" val="false"/>
</p:tagLst>
</file>

<file path=ppt/tags/tag107.xml><?xml version="1.0" encoding="utf-8"?>
<p:tagLst xmlns:a="http://schemas.openxmlformats.org/drawingml/2006/main" xmlns:r="http://schemas.openxmlformats.org/officeDocument/2006/relationships" xmlns:p="http://schemas.openxmlformats.org/presentationml/2006/main">
  <p:tag name="HIGHLIGHTER" val="false"/>
</p:tagLst>
</file>

<file path=ppt/tags/tag108.xml><?xml version="1.0" encoding="utf-8"?>
<p:tagLst xmlns:a="http://schemas.openxmlformats.org/drawingml/2006/main" xmlns:r="http://schemas.openxmlformats.org/officeDocument/2006/relationships" xmlns:p="http://schemas.openxmlformats.org/presentationml/2006/main">
  <p:tag name="HIGHLIGHTER" val="false"/>
</p:tagLst>
</file>

<file path=ppt/tags/tag109.xml><?xml version="1.0" encoding="utf-8"?>
<p:tagLst xmlns:a="http://schemas.openxmlformats.org/drawingml/2006/main" xmlns:r="http://schemas.openxmlformats.org/officeDocument/2006/relationships" xmlns:p="http://schemas.openxmlformats.org/presentationml/2006/main">
  <p:tag name="HIGHLIGHTER" val="false"/>
</p:tagLst>
</file>

<file path=ppt/tags/tag110.xml><?xml version="1.0" encoding="utf-8"?>
<p:tagLst xmlns:a="http://schemas.openxmlformats.org/drawingml/2006/main" xmlns:r="http://schemas.openxmlformats.org/officeDocument/2006/relationships" xmlns:p="http://schemas.openxmlformats.org/presentationml/2006/main">
  <p:tag name="HIGHLIGHTER" val="false"/>
</p:tagLst>
</file>

<file path=ppt/tags/tag111.xml><?xml version="1.0" encoding="utf-8"?>
<p:tagLst xmlns:a="http://schemas.openxmlformats.org/drawingml/2006/main" xmlns:r="http://schemas.openxmlformats.org/officeDocument/2006/relationships" xmlns:p="http://schemas.openxmlformats.org/presentationml/2006/main">
  <p:tag name="HIGHLIGHTER" val="false"/>
</p:tagLst>
</file>

<file path=ppt/tags/tag112.xml><?xml version="1.0" encoding="utf-8"?>
<p:tagLst xmlns:a="http://schemas.openxmlformats.org/drawingml/2006/main" xmlns:r="http://schemas.openxmlformats.org/officeDocument/2006/relationships" xmlns:p="http://schemas.openxmlformats.org/presentationml/2006/main">
  <p:tag name="HIGHLIGHTER" val="false"/>
</p:tagLst>
</file>

<file path=ppt/tags/tag113.xml><?xml version="1.0" encoding="utf-8"?>
<p:tagLst xmlns:a="http://schemas.openxmlformats.org/drawingml/2006/main" xmlns:r="http://schemas.openxmlformats.org/officeDocument/2006/relationships" xmlns:p="http://schemas.openxmlformats.org/presentationml/2006/main">
  <p:tag name="HIGHLIGHTER" val="false"/>
</p:tagLst>
</file>

<file path=ppt/tags/tag114.xml><?xml version="1.0" encoding="utf-8"?>
<p:tagLst xmlns:a="http://schemas.openxmlformats.org/drawingml/2006/main" xmlns:r="http://schemas.openxmlformats.org/officeDocument/2006/relationships" xmlns:p="http://schemas.openxmlformats.org/presentationml/2006/main">
  <p:tag name="HIGHLIGHTER" val="false"/>
</p:tagLst>
</file>

<file path=ppt/tags/tag115.xml><?xml version="1.0" encoding="utf-8"?>
<p:tagLst xmlns:a="http://schemas.openxmlformats.org/drawingml/2006/main" xmlns:r="http://schemas.openxmlformats.org/officeDocument/2006/relationships" xmlns:p="http://schemas.openxmlformats.org/presentationml/2006/main">
  <p:tag name="HIGHLIGHTER" val="false"/>
</p:tagLst>
</file>

<file path=ppt/tags/tag116.xml><?xml version="1.0" encoding="utf-8"?>
<p:tagLst xmlns:a="http://schemas.openxmlformats.org/drawingml/2006/main" xmlns:r="http://schemas.openxmlformats.org/officeDocument/2006/relationships" xmlns:p="http://schemas.openxmlformats.org/presentationml/2006/main">
  <p:tag name="HIGHLIGHTER" val="false"/>
</p:tagLst>
</file>

<file path=ppt/tags/tag117.xml><?xml version="1.0" encoding="utf-8"?>
<p:tagLst xmlns:a="http://schemas.openxmlformats.org/drawingml/2006/main" xmlns:r="http://schemas.openxmlformats.org/officeDocument/2006/relationships" xmlns:p="http://schemas.openxmlformats.org/presentationml/2006/main">
  <p:tag name="HIGHLIGHTER" val="false"/>
</p:tagLst>
</file>

<file path=ppt/tags/tag118.xml><?xml version="1.0" encoding="utf-8"?>
<p:tagLst xmlns:a="http://schemas.openxmlformats.org/drawingml/2006/main" xmlns:r="http://schemas.openxmlformats.org/officeDocument/2006/relationships" xmlns:p="http://schemas.openxmlformats.org/presentationml/2006/main">
  <p:tag name="HIGHLIGHTER" val="false"/>
</p:tagLst>
</file>

<file path=ppt/tags/tag119.xml><?xml version="1.0" encoding="utf-8"?>
<p:tagLst xmlns:a="http://schemas.openxmlformats.org/drawingml/2006/main" xmlns:r="http://schemas.openxmlformats.org/officeDocument/2006/relationships" xmlns:p="http://schemas.openxmlformats.org/presentationml/2006/main">
  <p:tag name="HIGHLIGHTER" val="false"/>
</p:tagLst>
</file>

<file path=ppt/tags/tag120.xml><?xml version="1.0" encoding="utf-8"?>
<p:tagLst xmlns:a="http://schemas.openxmlformats.org/drawingml/2006/main" xmlns:r="http://schemas.openxmlformats.org/officeDocument/2006/relationships" xmlns:p="http://schemas.openxmlformats.org/presentationml/2006/main">
  <p:tag name="HIGHLIGHTER" val="false"/>
</p:tagLst>
</file>

<file path=ppt/tags/tag121.xml><?xml version="1.0" encoding="utf-8"?>
<p:tagLst xmlns:a="http://schemas.openxmlformats.org/drawingml/2006/main" xmlns:r="http://schemas.openxmlformats.org/officeDocument/2006/relationships" xmlns:p="http://schemas.openxmlformats.org/presentationml/2006/main">
  <p:tag name="HIGHLIGHTER" val="false"/>
</p:tagLst>
</file>

<file path=ppt/tags/tag122.xml><?xml version="1.0" encoding="utf-8"?>
<p:tagLst xmlns:a="http://schemas.openxmlformats.org/drawingml/2006/main" xmlns:r="http://schemas.openxmlformats.org/officeDocument/2006/relationships" xmlns:p="http://schemas.openxmlformats.org/presentationml/2006/main">
  <p:tag name="HIGHLIGHTER" val="false"/>
</p:tagLst>
</file>

<file path=ppt/tags/tag123.xml><?xml version="1.0" encoding="utf-8"?>
<p:tagLst xmlns:a="http://schemas.openxmlformats.org/drawingml/2006/main" xmlns:r="http://schemas.openxmlformats.org/officeDocument/2006/relationships" xmlns:p="http://schemas.openxmlformats.org/presentationml/2006/main">
  <p:tag name="HIGHLIGHTER" val="false"/>
</p:tagLst>
</file>

<file path=ppt/tags/tag124.xml><?xml version="1.0" encoding="utf-8"?>
<p:tagLst xmlns:a="http://schemas.openxmlformats.org/drawingml/2006/main" xmlns:r="http://schemas.openxmlformats.org/officeDocument/2006/relationships" xmlns:p="http://schemas.openxmlformats.org/presentationml/2006/main">
  <p:tag name="HIGHLIGHTER" val="false"/>
</p:tagLst>
</file>

<file path=ppt/tags/tag125.xml><?xml version="1.0" encoding="utf-8"?>
<p:tagLst xmlns:a="http://schemas.openxmlformats.org/drawingml/2006/main" xmlns:r="http://schemas.openxmlformats.org/officeDocument/2006/relationships" xmlns:p="http://schemas.openxmlformats.org/presentationml/2006/main">
  <p:tag name="HIGHLIGHTER" val="false"/>
</p:tagLst>
</file>

<file path=ppt/tags/tag126.xml><?xml version="1.0" encoding="utf-8"?>
<p:tagLst xmlns:a="http://schemas.openxmlformats.org/drawingml/2006/main" xmlns:r="http://schemas.openxmlformats.org/officeDocument/2006/relationships" xmlns:p="http://schemas.openxmlformats.org/presentationml/2006/main">
  <p:tag name="HIGHLIGHTER" val="false"/>
</p:tagLst>
</file>

<file path=ppt/tags/tag127.xml><?xml version="1.0" encoding="utf-8"?>
<p:tagLst xmlns:a="http://schemas.openxmlformats.org/drawingml/2006/main" xmlns:r="http://schemas.openxmlformats.org/officeDocument/2006/relationships" xmlns:p="http://schemas.openxmlformats.org/presentationml/2006/main">
  <p:tag name="HIGHLIGHTER" val="false"/>
</p:tagLst>
</file>

<file path=ppt/tags/tag128.xml><?xml version="1.0" encoding="utf-8"?>
<p:tagLst xmlns:a="http://schemas.openxmlformats.org/drawingml/2006/main" xmlns:r="http://schemas.openxmlformats.org/officeDocument/2006/relationships" xmlns:p="http://schemas.openxmlformats.org/presentationml/2006/main">
  <p:tag name="HIGHLIGHTER" val="false"/>
</p:tagLst>
</file>

<file path=ppt/tags/tag129.xml><?xml version="1.0" encoding="utf-8"?>
<p:tagLst xmlns:a="http://schemas.openxmlformats.org/drawingml/2006/main" xmlns:r="http://schemas.openxmlformats.org/officeDocument/2006/relationships" xmlns:p="http://schemas.openxmlformats.org/presentationml/2006/main">
  <p:tag name="HIGHLIGHTER" val="false"/>
</p:tagLst>
</file>

<file path=ppt/tags/tag130.xml><?xml version="1.0" encoding="utf-8"?>
<p:tagLst xmlns:a="http://schemas.openxmlformats.org/drawingml/2006/main" xmlns:r="http://schemas.openxmlformats.org/officeDocument/2006/relationships" xmlns:p="http://schemas.openxmlformats.org/presentationml/2006/main">
  <p:tag name="HIGHLIGHTER" val="false"/>
</p:tagLst>
</file>

<file path=ppt/tags/tag131.xml><?xml version="1.0" encoding="utf-8"?>
<p:tagLst xmlns:a="http://schemas.openxmlformats.org/drawingml/2006/main" xmlns:r="http://schemas.openxmlformats.org/officeDocument/2006/relationships" xmlns:p="http://schemas.openxmlformats.org/presentationml/2006/main">
  <p:tag name="HIGHLIGHTER" val="false"/>
</p:tagLst>
</file>

<file path=ppt/tags/tag132.xml><?xml version="1.0" encoding="utf-8"?>
<p:tagLst xmlns:a="http://schemas.openxmlformats.org/drawingml/2006/main" xmlns:r="http://schemas.openxmlformats.org/officeDocument/2006/relationships" xmlns:p="http://schemas.openxmlformats.org/presentationml/2006/main">
  <p:tag name="HIGHLIGHTER" val="false"/>
</p:tagLst>
</file>

<file path=ppt/tags/tag133.xml><?xml version="1.0" encoding="utf-8"?>
<p:tagLst xmlns:a="http://schemas.openxmlformats.org/drawingml/2006/main" xmlns:r="http://schemas.openxmlformats.org/officeDocument/2006/relationships" xmlns:p="http://schemas.openxmlformats.org/presentationml/2006/main">
  <p:tag name="HIGHLIGHTER" val="false"/>
</p:tagLst>
</file>

<file path=ppt/tags/tag134.xml><?xml version="1.0" encoding="utf-8"?>
<p:tagLst xmlns:a="http://schemas.openxmlformats.org/drawingml/2006/main" xmlns:r="http://schemas.openxmlformats.org/officeDocument/2006/relationships" xmlns:p="http://schemas.openxmlformats.org/presentationml/2006/main">
  <p:tag name="HIGHLIGHTER" val="false"/>
</p:tagLst>
</file>

<file path=ppt/tags/tag135.xml><?xml version="1.0" encoding="utf-8"?>
<p:tagLst xmlns:a="http://schemas.openxmlformats.org/drawingml/2006/main" xmlns:r="http://schemas.openxmlformats.org/officeDocument/2006/relationships" xmlns:p="http://schemas.openxmlformats.org/presentationml/2006/main">
  <p:tag name="HIGHLIGHTER" val="false"/>
</p:tagLst>
</file>

<file path=ppt/tags/tag136.xml><?xml version="1.0" encoding="utf-8"?>
<p:tagLst xmlns:a="http://schemas.openxmlformats.org/drawingml/2006/main" xmlns:r="http://schemas.openxmlformats.org/officeDocument/2006/relationships" xmlns:p="http://schemas.openxmlformats.org/presentationml/2006/main">
  <p:tag name="HIGHLIGHTER" val="false"/>
</p:tagLst>
</file>

<file path=ppt/tags/tag137.xml><?xml version="1.0" encoding="utf-8"?>
<p:tagLst xmlns:a="http://schemas.openxmlformats.org/drawingml/2006/main" xmlns:r="http://schemas.openxmlformats.org/officeDocument/2006/relationships" xmlns:p="http://schemas.openxmlformats.org/presentationml/2006/main">
  <p:tag name="HIGHLIGHTER" val="false"/>
</p:tagLst>
</file>

<file path=ppt/tags/tag138.xml><?xml version="1.0" encoding="utf-8"?>
<p:tagLst xmlns:a="http://schemas.openxmlformats.org/drawingml/2006/main" xmlns:r="http://schemas.openxmlformats.org/officeDocument/2006/relationships" xmlns:p="http://schemas.openxmlformats.org/presentationml/2006/main">
  <p:tag name="HIGHLIGHTER" val="false"/>
</p:tagLst>
</file>

<file path=ppt/tags/tag139.xml><?xml version="1.0" encoding="utf-8"?>
<p:tagLst xmlns:a="http://schemas.openxmlformats.org/drawingml/2006/main" xmlns:r="http://schemas.openxmlformats.org/officeDocument/2006/relationships" xmlns:p="http://schemas.openxmlformats.org/presentationml/2006/main">
  <p:tag name="HIGHLIGHTER" val="false"/>
</p:tagLst>
</file>

<file path=ppt/tags/tag140.xml><?xml version="1.0" encoding="utf-8"?>
<p:tagLst xmlns:a="http://schemas.openxmlformats.org/drawingml/2006/main" xmlns:r="http://schemas.openxmlformats.org/officeDocument/2006/relationships" xmlns:p="http://schemas.openxmlformats.org/presentationml/2006/main">
  <p:tag name="HIGHLIGHTER" val="false"/>
</p:tagLst>
</file>

<file path=ppt/tags/tag141.xml><?xml version="1.0" encoding="utf-8"?>
<p:tagLst xmlns:a="http://schemas.openxmlformats.org/drawingml/2006/main" xmlns:r="http://schemas.openxmlformats.org/officeDocument/2006/relationships" xmlns:p="http://schemas.openxmlformats.org/presentationml/2006/main">
  <p:tag name="HIGHLIGHTER" val="false"/>
</p:tagLst>
</file>

<file path=ppt/tags/tag142.xml><?xml version="1.0" encoding="utf-8"?>
<p:tagLst xmlns:a="http://schemas.openxmlformats.org/drawingml/2006/main" xmlns:r="http://schemas.openxmlformats.org/officeDocument/2006/relationships" xmlns:p="http://schemas.openxmlformats.org/presentationml/2006/main">
  <p:tag name="HIGHLIGHTER" val="false"/>
</p:tagLst>
</file>

<file path=ppt/tags/tag143.xml><?xml version="1.0" encoding="utf-8"?>
<p:tagLst xmlns:a="http://schemas.openxmlformats.org/drawingml/2006/main" xmlns:r="http://schemas.openxmlformats.org/officeDocument/2006/relationships" xmlns:p="http://schemas.openxmlformats.org/presentationml/2006/main">
  <p:tag name="HIGHLIGHTER" val="false"/>
</p:tagLst>
</file>

<file path=ppt/tags/tag144.xml><?xml version="1.0" encoding="utf-8"?>
<p:tagLst xmlns:a="http://schemas.openxmlformats.org/drawingml/2006/main" xmlns:r="http://schemas.openxmlformats.org/officeDocument/2006/relationships" xmlns:p="http://schemas.openxmlformats.org/presentationml/2006/main">
  <p:tag name="HIGHLIGHTER" val="false"/>
</p:tagLst>
</file>

<file path=ppt/tags/tag145.xml><?xml version="1.0" encoding="utf-8"?>
<p:tagLst xmlns:a="http://schemas.openxmlformats.org/drawingml/2006/main" xmlns:r="http://schemas.openxmlformats.org/officeDocument/2006/relationships" xmlns:p="http://schemas.openxmlformats.org/presentationml/2006/main">
  <p:tag name="HIGHLIGHTER" val="false"/>
</p:tagLst>
</file>

<file path=ppt/tags/tag146.xml><?xml version="1.0" encoding="utf-8"?>
<p:tagLst xmlns:a="http://schemas.openxmlformats.org/drawingml/2006/main" xmlns:r="http://schemas.openxmlformats.org/officeDocument/2006/relationships" xmlns:p="http://schemas.openxmlformats.org/presentationml/2006/main">
  <p:tag name="HIGHLIGHTER" val="false"/>
</p:tagLst>
</file>

<file path=ppt/tags/tag147.xml><?xml version="1.0" encoding="utf-8"?>
<p:tagLst xmlns:a="http://schemas.openxmlformats.org/drawingml/2006/main" xmlns:r="http://schemas.openxmlformats.org/officeDocument/2006/relationships" xmlns:p="http://schemas.openxmlformats.org/presentationml/2006/main">
  <p:tag name="HIGHLIGHTER" val="false"/>
</p:tagLst>
</file>

<file path=ppt/tags/tag148.xml><?xml version="1.0" encoding="utf-8"?>
<p:tagLst xmlns:a="http://schemas.openxmlformats.org/drawingml/2006/main" xmlns:r="http://schemas.openxmlformats.org/officeDocument/2006/relationships" xmlns:p="http://schemas.openxmlformats.org/presentationml/2006/main">
  <p:tag name="HIGHLIGHTER" val="false"/>
</p:tagLst>
</file>

<file path=ppt/tags/tag149.xml><?xml version="1.0" encoding="utf-8"?>
<p:tagLst xmlns:a="http://schemas.openxmlformats.org/drawingml/2006/main" xmlns:r="http://schemas.openxmlformats.org/officeDocument/2006/relationships" xmlns:p="http://schemas.openxmlformats.org/presentationml/2006/main">
  <p:tag name="HIGHLIGHTER" val="false"/>
</p:tagLst>
</file>

<file path=ppt/tags/tag150.xml><?xml version="1.0" encoding="utf-8"?>
<p:tagLst xmlns:a="http://schemas.openxmlformats.org/drawingml/2006/main" xmlns:r="http://schemas.openxmlformats.org/officeDocument/2006/relationships" xmlns:p="http://schemas.openxmlformats.org/presentationml/2006/main">
  <p:tag name="HIGHLIGHTER" val="false"/>
</p:tagLst>
</file>

<file path=ppt/tags/tag151.xml><?xml version="1.0" encoding="utf-8"?>
<p:tagLst xmlns:a="http://schemas.openxmlformats.org/drawingml/2006/main" xmlns:r="http://schemas.openxmlformats.org/officeDocument/2006/relationships" xmlns:p="http://schemas.openxmlformats.org/presentationml/2006/main">
  <p:tag name="HIGHLIGHTER" val="false"/>
</p:tagLst>
</file>

<file path=ppt/tags/tag152.xml><?xml version="1.0" encoding="utf-8"?>
<p:tagLst xmlns:a="http://schemas.openxmlformats.org/drawingml/2006/main" xmlns:r="http://schemas.openxmlformats.org/officeDocument/2006/relationships" xmlns:p="http://schemas.openxmlformats.org/presentationml/2006/main">
  <p:tag name="HIGHLIGHTER" val="false"/>
</p:tagLst>
</file>

<file path=ppt/tags/tag153.xml><?xml version="1.0" encoding="utf-8"?>
<p:tagLst xmlns:a="http://schemas.openxmlformats.org/drawingml/2006/main" xmlns:r="http://schemas.openxmlformats.org/officeDocument/2006/relationships" xmlns:p="http://schemas.openxmlformats.org/presentationml/2006/main">
  <p:tag name="HIGHLIGHTER" val="false"/>
</p:tagLst>
</file>

<file path=ppt/tags/tag154.xml><?xml version="1.0" encoding="utf-8"?>
<p:tagLst xmlns:a="http://schemas.openxmlformats.org/drawingml/2006/main" xmlns:r="http://schemas.openxmlformats.org/officeDocument/2006/relationships" xmlns:p="http://schemas.openxmlformats.org/presentationml/2006/main">
  <p:tag name="HIGHLIGHTER" val="false"/>
</p:tagLst>
</file>

<file path=ppt/tags/tag155.xml><?xml version="1.0" encoding="utf-8"?>
<p:tagLst xmlns:a="http://schemas.openxmlformats.org/drawingml/2006/main" xmlns:r="http://schemas.openxmlformats.org/officeDocument/2006/relationships" xmlns:p="http://schemas.openxmlformats.org/presentationml/2006/main">
  <p:tag name="HIGHLIGHTER" val="false"/>
</p:tagLst>
</file>

<file path=ppt/tags/tag156.xml><?xml version="1.0" encoding="utf-8"?>
<p:tagLst xmlns:a="http://schemas.openxmlformats.org/drawingml/2006/main" xmlns:r="http://schemas.openxmlformats.org/officeDocument/2006/relationships" xmlns:p="http://schemas.openxmlformats.org/presentationml/2006/main">
  <p:tag name="HIGHLIGHTER" val="false"/>
</p:tagLst>
</file>

<file path=ppt/tags/tag157.xml><?xml version="1.0" encoding="utf-8"?>
<p:tagLst xmlns:a="http://schemas.openxmlformats.org/drawingml/2006/main" xmlns:r="http://schemas.openxmlformats.org/officeDocument/2006/relationships" xmlns:p="http://schemas.openxmlformats.org/presentationml/2006/main">
  <p:tag name="HIGHLIGHTER" val="false"/>
</p:tagLst>
</file>

<file path=ppt/tags/tag158.xml><?xml version="1.0" encoding="utf-8"?>
<p:tagLst xmlns:a="http://schemas.openxmlformats.org/drawingml/2006/main" xmlns:r="http://schemas.openxmlformats.org/officeDocument/2006/relationships" xmlns:p="http://schemas.openxmlformats.org/presentationml/2006/main">
  <p:tag name="HIGHLIGHTER" val="false"/>
</p:tagLst>
</file>

<file path=ppt/tags/tag159.xml><?xml version="1.0" encoding="utf-8"?>
<p:tagLst xmlns:a="http://schemas.openxmlformats.org/drawingml/2006/main" xmlns:r="http://schemas.openxmlformats.org/officeDocument/2006/relationships" xmlns:p="http://schemas.openxmlformats.org/presentationml/2006/main">
  <p:tag name="HIGHLIGHTER" val="false"/>
</p:tagLst>
</file>

<file path=ppt/tags/tag160.xml><?xml version="1.0" encoding="utf-8"?>
<p:tagLst xmlns:a="http://schemas.openxmlformats.org/drawingml/2006/main" xmlns:r="http://schemas.openxmlformats.org/officeDocument/2006/relationships" xmlns:p="http://schemas.openxmlformats.org/presentationml/2006/main">
  <p:tag name="HIGHLIGHTER" val="false"/>
</p:tagLst>
</file>

<file path=ppt/tags/tag161.xml><?xml version="1.0" encoding="utf-8"?>
<p:tagLst xmlns:a="http://schemas.openxmlformats.org/drawingml/2006/main" xmlns:r="http://schemas.openxmlformats.org/officeDocument/2006/relationships" xmlns:p="http://schemas.openxmlformats.org/presentationml/2006/main">
  <p:tag name="HIGHLIGHTER" val="false"/>
</p:tagLst>
</file>

<file path=ppt/tags/tag162.xml><?xml version="1.0" encoding="utf-8"?>
<p:tagLst xmlns:a="http://schemas.openxmlformats.org/drawingml/2006/main" xmlns:r="http://schemas.openxmlformats.org/officeDocument/2006/relationships" xmlns:p="http://schemas.openxmlformats.org/presentationml/2006/main">
  <p:tag name="HIGHLIGHTER" val="false"/>
</p:tagLst>
</file>

<file path=ppt/tags/tag163.xml><?xml version="1.0" encoding="utf-8"?>
<p:tagLst xmlns:a="http://schemas.openxmlformats.org/drawingml/2006/main" xmlns:r="http://schemas.openxmlformats.org/officeDocument/2006/relationships" xmlns:p="http://schemas.openxmlformats.org/presentationml/2006/main">
  <p:tag name="HIGHLIGHTER" val="false"/>
</p:tagLst>
</file>

<file path=ppt/tags/tag164.xml><?xml version="1.0" encoding="utf-8"?>
<p:tagLst xmlns:a="http://schemas.openxmlformats.org/drawingml/2006/main" xmlns:r="http://schemas.openxmlformats.org/officeDocument/2006/relationships" xmlns:p="http://schemas.openxmlformats.org/presentationml/2006/main">
  <p:tag name="HIGHLIGHTER" val="false"/>
</p:tagLst>
</file>

<file path=ppt/tags/tag165.xml><?xml version="1.0" encoding="utf-8"?>
<p:tagLst xmlns:a="http://schemas.openxmlformats.org/drawingml/2006/main" xmlns:r="http://schemas.openxmlformats.org/officeDocument/2006/relationships" xmlns:p="http://schemas.openxmlformats.org/presentationml/2006/main">
  <p:tag name="HIGHLIGHTER" val="false"/>
</p:tagLst>
</file>

<file path=ppt/tags/tag166.xml><?xml version="1.0" encoding="utf-8"?>
<p:tagLst xmlns:a="http://schemas.openxmlformats.org/drawingml/2006/main" xmlns:r="http://schemas.openxmlformats.org/officeDocument/2006/relationships" xmlns:p="http://schemas.openxmlformats.org/presentationml/2006/main">
  <p:tag name="HIGHLIGHTER" val="false"/>
</p:tagLst>
</file>

<file path=ppt/tags/tag167.xml><?xml version="1.0" encoding="utf-8"?>
<p:tagLst xmlns:a="http://schemas.openxmlformats.org/drawingml/2006/main" xmlns:r="http://schemas.openxmlformats.org/officeDocument/2006/relationships" xmlns:p="http://schemas.openxmlformats.org/presentationml/2006/main">
  <p:tag name="HIGHLIGHTER" val="false"/>
</p:tagLst>
</file>

<file path=ppt/tags/tag168.xml><?xml version="1.0" encoding="utf-8"?>
<p:tagLst xmlns:a="http://schemas.openxmlformats.org/drawingml/2006/main" xmlns:r="http://schemas.openxmlformats.org/officeDocument/2006/relationships" xmlns:p="http://schemas.openxmlformats.org/presentationml/2006/main">
  <p:tag name="HIGHLIGHTER" val="false"/>
</p:tagLst>
</file>

<file path=ppt/tags/tag169.xml><?xml version="1.0" encoding="utf-8"?>
<p:tagLst xmlns:a="http://schemas.openxmlformats.org/drawingml/2006/main" xmlns:r="http://schemas.openxmlformats.org/officeDocument/2006/relationships" xmlns:p="http://schemas.openxmlformats.org/presentationml/2006/main">
  <p:tag name="HIGHLIGHTER" val="false"/>
</p:tagLst>
</file>

<file path=ppt/tags/tag170.xml><?xml version="1.0" encoding="utf-8"?>
<p:tagLst xmlns:a="http://schemas.openxmlformats.org/drawingml/2006/main" xmlns:r="http://schemas.openxmlformats.org/officeDocument/2006/relationships" xmlns:p="http://schemas.openxmlformats.org/presentationml/2006/main">
  <p:tag name="HIGHLIGHTER" val="false"/>
</p:tagLst>
</file>

<file path=ppt/tags/tag171.xml><?xml version="1.0" encoding="utf-8"?>
<p:tagLst xmlns:a="http://schemas.openxmlformats.org/drawingml/2006/main" xmlns:r="http://schemas.openxmlformats.org/officeDocument/2006/relationships" xmlns:p="http://schemas.openxmlformats.org/presentationml/2006/main">
  <p:tag name="HIGHLIGHTER" val="false"/>
</p:tagLst>
</file>

<file path=ppt/tags/tag172.xml><?xml version="1.0" encoding="utf-8"?>
<p:tagLst xmlns:a="http://schemas.openxmlformats.org/drawingml/2006/main" xmlns:r="http://schemas.openxmlformats.org/officeDocument/2006/relationships" xmlns:p="http://schemas.openxmlformats.org/presentationml/2006/main">
  <p:tag name="HIGHLIGHTER" val="false"/>
</p:tagLst>
</file>

<file path=ppt/tags/tag173.xml><?xml version="1.0" encoding="utf-8"?>
<p:tagLst xmlns:a="http://schemas.openxmlformats.org/drawingml/2006/main" xmlns:r="http://schemas.openxmlformats.org/officeDocument/2006/relationships" xmlns:p="http://schemas.openxmlformats.org/presentationml/2006/main">
  <p:tag name="HIGHLIGHTER" val="false"/>
</p:tagLst>
</file>

<file path=ppt/tags/tag174.xml><?xml version="1.0" encoding="utf-8"?>
<p:tagLst xmlns:a="http://schemas.openxmlformats.org/drawingml/2006/main" xmlns:r="http://schemas.openxmlformats.org/officeDocument/2006/relationships" xmlns:p="http://schemas.openxmlformats.org/presentationml/2006/main">
  <p:tag name="HIGHLIGHTER" val="false"/>
</p:tagLst>
</file>

<file path=ppt/tags/tag175.xml><?xml version="1.0" encoding="utf-8"?>
<p:tagLst xmlns:a="http://schemas.openxmlformats.org/drawingml/2006/main" xmlns:r="http://schemas.openxmlformats.org/officeDocument/2006/relationships" xmlns:p="http://schemas.openxmlformats.org/presentationml/2006/main">
  <p:tag name="HIGHLIGHTER" val="false"/>
</p:tagLst>
</file>

<file path=ppt/tags/tag176.xml><?xml version="1.0" encoding="utf-8"?>
<p:tagLst xmlns:a="http://schemas.openxmlformats.org/drawingml/2006/main" xmlns:r="http://schemas.openxmlformats.org/officeDocument/2006/relationships" xmlns:p="http://schemas.openxmlformats.org/presentationml/2006/main">
  <p:tag name="HIGHLIGHTER" val="false"/>
</p:tagLst>
</file>

<file path=ppt/tags/tag177.xml><?xml version="1.0" encoding="utf-8"?>
<p:tagLst xmlns:a="http://schemas.openxmlformats.org/drawingml/2006/main" xmlns:r="http://schemas.openxmlformats.org/officeDocument/2006/relationships" xmlns:p="http://schemas.openxmlformats.org/presentationml/2006/main">
  <p:tag name="HIGHLIGHTER" val="false"/>
</p:tagLst>
</file>

<file path=ppt/tags/tag178.xml><?xml version="1.0" encoding="utf-8"?>
<p:tagLst xmlns:a="http://schemas.openxmlformats.org/drawingml/2006/main" xmlns:r="http://schemas.openxmlformats.org/officeDocument/2006/relationships" xmlns:p="http://schemas.openxmlformats.org/presentationml/2006/main">
  <p:tag name="HIGHLIGHTER" val="false"/>
</p:tagLst>
</file>

<file path=ppt/tags/tag179.xml><?xml version="1.0" encoding="utf-8"?>
<p:tagLst xmlns:a="http://schemas.openxmlformats.org/drawingml/2006/main" xmlns:r="http://schemas.openxmlformats.org/officeDocument/2006/relationships" xmlns:p="http://schemas.openxmlformats.org/presentationml/2006/main">
  <p:tag name="HIGHLIGHTER" val="false"/>
</p:tagLst>
</file>

<file path=ppt/tags/tag180.xml><?xml version="1.0" encoding="utf-8"?>
<p:tagLst xmlns:a="http://schemas.openxmlformats.org/drawingml/2006/main" xmlns:r="http://schemas.openxmlformats.org/officeDocument/2006/relationships" xmlns:p="http://schemas.openxmlformats.org/presentationml/2006/main">
  <p:tag name="HIGHLIGHTER" val="false"/>
</p:tagLst>
</file>

<file path=ppt/tags/tag181.xml><?xml version="1.0" encoding="utf-8"?>
<p:tagLst xmlns:a="http://schemas.openxmlformats.org/drawingml/2006/main" xmlns:r="http://schemas.openxmlformats.org/officeDocument/2006/relationships" xmlns:p="http://schemas.openxmlformats.org/presentationml/2006/main">
  <p:tag name="HIGHLIGHTER" val="false"/>
</p:tagLst>
</file>

<file path=ppt/tags/tag182.xml><?xml version="1.0" encoding="utf-8"?>
<p:tagLst xmlns:a="http://schemas.openxmlformats.org/drawingml/2006/main" xmlns:r="http://schemas.openxmlformats.org/officeDocument/2006/relationships" xmlns:p="http://schemas.openxmlformats.org/presentationml/2006/main">
  <p:tag name="HIGHLIGHTER" val="false"/>
</p:tagLst>
</file>

<file path=ppt/tags/tag183.xml><?xml version="1.0" encoding="utf-8"?>
<p:tagLst xmlns:a="http://schemas.openxmlformats.org/drawingml/2006/main" xmlns:r="http://schemas.openxmlformats.org/officeDocument/2006/relationships" xmlns:p="http://schemas.openxmlformats.org/presentationml/2006/main">
  <p:tag name="HIGHLIGHTER" val="false"/>
</p:tagLst>
</file>

<file path=ppt/tags/tag184.xml><?xml version="1.0" encoding="utf-8"?>
<p:tagLst xmlns:a="http://schemas.openxmlformats.org/drawingml/2006/main" xmlns:r="http://schemas.openxmlformats.org/officeDocument/2006/relationships" xmlns:p="http://schemas.openxmlformats.org/presentationml/2006/main">
  <p:tag name="HIGHLIGHTER" val="false"/>
</p:tagLst>
</file>

<file path=ppt/tags/tag185.xml><?xml version="1.0" encoding="utf-8"?>
<p:tagLst xmlns:a="http://schemas.openxmlformats.org/drawingml/2006/main" xmlns:r="http://schemas.openxmlformats.org/officeDocument/2006/relationships" xmlns:p="http://schemas.openxmlformats.org/presentationml/2006/main">
  <p:tag name="HIGHLIGHTER" val="false"/>
</p:tagLst>
</file>

<file path=ppt/tags/tag186.xml><?xml version="1.0" encoding="utf-8"?>
<p:tagLst xmlns:a="http://schemas.openxmlformats.org/drawingml/2006/main" xmlns:r="http://schemas.openxmlformats.org/officeDocument/2006/relationships" xmlns:p="http://schemas.openxmlformats.org/presentationml/2006/main">
  <p:tag name="HIGHLIGHTER" val="false"/>
</p:tagLst>
</file>

<file path=ppt/tags/tag187.xml><?xml version="1.0" encoding="utf-8"?>
<p:tagLst xmlns:a="http://schemas.openxmlformats.org/drawingml/2006/main" xmlns:r="http://schemas.openxmlformats.org/officeDocument/2006/relationships" xmlns:p="http://schemas.openxmlformats.org/presentationml/2006/main">
  <p:tag name="HIGHLIGHTER" val="false"/>
</p:tagLst>
</file>

<file path=ppt/tags/tag188.xml><?xml version="1.0" encoding="utf-8"?>
<p:tagLst xmlns:a="http://schemas.openxmlformats.org/drawingml/2006/main" xmlns:r="http://schemas.openxmlformats.org/officeDocument/2006/relationships" xmlns:p="http://schemas.openxmlformats.org/presentationml/2006/main">
  <p:tag name="HIGHLIGHTER" val="false"/>
</p:tagLst>
</file>

<file path=ppt/tags/tag189.xml><?xml version="1.0" encoding="utf-8"?>
<p:tagLst xmlns:a="http://schemas.openxmlformats.org/drawingml/2006/main" xmlns:r="http://schemas.openxmlformats.org/officeDocument/2006/relationships" xmlns:p="http://schemas.openxmlformats.org/presentationml/2006/main">
  <p:tag name="HIGHLIGHTER" val="false"/>
</p:tagLst>
</file>

<file path=ppt/tags/tag190.xml><?xml version="1.0" encoding="utf-8"?>
<p:tagLst xmlns:a="http://schemas.openxmlformats.org/drawingml/2006/main" xmlns:r="http://schemas.openxmlformats.org/officeDocument/2006/relationships" xmlns:p="http://schemas.openxmlformats.org/presentationml/2006/main">
  <p:tag name="HIGHLIGHTER" val="false"/>
</p:tagLst>
</file>

<file path=ppt/tags/tag191.xml><?xml version="1.0" encoding="utf-8"?>
<p:tagLst xmlns:a="http://schemas.openxmlformats.org/drawingml/2006/main" xmlns:r="http://schemas.openxmlformats.org/officeDocument/2006/relationships" xmlns:p="http://schemas.openxmlformats.org/presentationml/2006/main">
  <p:tag name="HIGHLIGHTER" val="false"/>
</p:tagLst>
</file>

<file path=ppt/tags/tag192.xml><?xml version="1.0" encoding="utf-8"?>
<p:tagLst xmlns:a="http://schemas.openxmlformats.org/drawingml/2006/main" xmlns:r="http://schemas.openxmlformats.org/officeDocument/2006/relationships" xmlns:p="http://schemas.openxmlformats.org/presentationml/2006/main">
  <p:tag name="HIGHLIGHTER" val="false"/>
</p:tagLst>
</file>

<file path=ppt/tags/tag193.xml><?xml version="1.0" encoding="utf-8"?>
<p:tagLst xmlns:a="http://schemas.openxmlformats.org/drawingml/2006/main" xmlns:r="http://schemas.openxmlformats.org/officeDocument/2006/relationships" xmlns:p="http://schemas.openxmlformats.org/presentationml/2006/main">
  <p:tag name="HIGHLIGHTER" val="false"/>
</p:tagLst>
</file>

<file path=ppt/tags/tag194.xml><?xml version="1.0" encoding="utf-8"?>
<p:tagLst xmlns:a="http://schemas.openxmlformats.org/drawingml/2006/main" xmlns:r="http://schemas.openxmlformats.org/officeDocument/2006/relationships" xmlns:p="http://schemas.openxmlformats.org/presentationml/2006/main">
  <p:tag name="HIGHLIGHTER" val="false"/>
</p:tagLst>
</file>

<file path=ppt/tags/tag195.xml><?xml version="1.0" encoding="utf-8"?>
<p:tagLst xmlns:a="http://schemas.openxmlformats.org/drawingml/2006/main" xmlns:r="http://schemas.openxmlformats.org/officeDocument/2006/relationships" xmlns:p="http://schemas.openxmlformats.org/presentationml/2006/main">
  <p:tag name="HIGHLIGHTER" val="false"/>
</p:tagLst>
</file>

<file path=ppt/tags/tag196.xml><?xml version="1.0" encoding="utf-8"?>
<p:tagLst xmlns:a="http://schemas.openxmlformats.org/drawingml/2006/main" xmlns:r="http://schemas.openxmlformats.org/officeDocument/2006/relationships" xmlns:p="http://schemas.openxmlformats.org/presentationml/2006/main">
  <p:tag name="HIGHLIGHTER" val="false"/>
</p:tagLst>
</file>

<file path=ppt/tags/tag197.xml><?xml version="1.0" encoding="utf-8"?>
<p:tagLst xmlns:a="http://schemas.openxmlformats.org/drawingml/2006/main" xmlns:r="http://schemas.openxmlformats.org/officeDocument/2006/relationships" xmlns:p="http://schemas.openxmlformats.org/presentationml/2006/main">
  <p:tag name="HIGHLIGHTER" val="false"/>
</p:tagLst>
</file>

<file path=ppt/tags/tag198.xml><?xml version="1.0" encoding="utf-8"?>
<p:tagLst xmlns:a="http://schemas.openxmlformats.org/drawingml/2006/main" xmlns:r="http://schemas.openxmlformats.org/officeDocument/2006/relationships" xmlns:p="http://schemas.openxmlformats.org/presentationml/2006/main">
  <p:tag name="HIGHLIGHTER" val="false"/>
</p:tagLst>
</file>

<file path=ppt/tags/tag199.xml><?xml version="1.0" encoding="utf-8"?>
<p:tagLst xmlns:a="http://schemas.openxmlformats.org/drawingml/2006/main" xmlns:r="http://schemas.openxmlformats.org/officeDocument/2006/relationships" xmlns:p="http://schemas.openxmlformats.org/presentationml/2006/main">
  <p:tag name="HIGHLIGHTER" val="false"/>
</p:tagLst>
</file>

<file path=ppt/tags/tag200.xml><?xml version="1.0" encoding="utf-8"?>
<p:tagLst xmlns:a="http://schemas.openxmlformats.org/drawingml/2006/main" xmlns:r="http://schemas.openxmlformats.org/officeDocument/2006/relationships" xmlns:p="http://schemas.openxmlformats.org/presentationml/2006/main">
  <p:tag name="HIGHLIGHTER" val="false"/>
</p:tagLst>
</file>

<file path=ppt/tags/tag201.xml><?xml version="1.0" encoding="utf-8"?>
<p:tagLst xmlns:a="http://schemas.openxmlformats.org/drawingml/2006/main" xmlns:r="http://schemas.openxmlformats.org/officeDocument/2006/relationships" xmlns:p="http://schemas.openxmlformats.org/presentationml/2006/main">
  <p:tag name="HIGHLIGHTER" val="false"/>
</p:tagLst>
</file>

<file path=ppt/tags/tag202.xml><?xml version="1.0" encoding="utf-8"?>
<p:tagLst xmlns:a="http://schemas.openxmlformats.org/drawingml/2006/main" xmlns:r="http://schemas.openxmlformats.org/officeDocument/2006/relationships" xmlns:p="http://schemas.openxmlformats.org/presentationml/2006/main">
  <p:tag name="HIGHLIGHTER" val="false"/>
</p:tagLst>
</file>

<file path=ppt/tags/tag203.xml><?xml version="1.0" encoding="utf-8"?>
<p:tagLst xmlns:a="http://schemas.openxmlformats.org/drawingml/2006/main" xmlns:r="http://schemas.openxmlformats.org/officeDocument/2006/relationships" xmlns:p="http://schemas.openxmlformats.org/presentationml/2006/main">
  <p:tag name="HIGHLIGHTER" val="false"/>
</p:tagLst>
</file>

<file path=ppt/tags/tag204.xml><?xml version="1.0" encoding="utf-8"?>
<p:tagLst xmlns:a="http://schemas.openxmlformats.org/drawingml/2006/main" xmlns:r="http://schemas.openxmlformats.org/officeDocument/2006/relationships" xmlns:p="http://schemas.openxmlformats.org/presentationml/2006/main">
  <p:tag name="HIGHLIGHTER" val="false"/>
</p:tagLst>
</file>

<file path=ppt/tags/tag205.xml><?xml version="1.0" encoding="utf-8"?>
<p:tagLst xmlns:a="http://schemas.openxmlformats.org/drawingml/2006/main" xmlns:r="http://schemas.openxmlformats.org/officeDocument/2006/relationships" xmlns:p="http://schemas.openxmlformats.org/presentationml/2006/main">
  <p:tag name="HIGHLIGHTER" val="false"/>
</p:tagLst>
</file>

<file path=ppt/tags/tag206.xml><?xml version="1.0" encoding="utf-8"?>
<p:tagLst xmlns:a="http://schemas.openxmlformats.org/drawingml/2006/main" xmlns:r="http://schemas.openxmlformats.org/officeDocument/2006/relationships" xmlns:p="http://schemas.openxmlformats.org/presentationml/2006/main">
  <p:tag name="HIGHLIGHTER" val="fals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735</TotalTime>
  <Words>624</Words>
  <Application>Microsoft Office PowerPoint</Application>
  <PresentationFormat>Widescreen</PresentationFormat>
  <Paragraphs>109</Paragraphs>
  <Slides>26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Calibri Light</vt:lpstr>
      <vt:lpstr>Trebuchet MS</vt:lpstr>
      <vt:lpstr>Wingdings</vt:lpstr>
      <vt:lpstr>Office Theme</vt:lpstr>
      <vt:lpstr>Life Science: Reproduction and Human Development</vt:lpstr>
      <vt:lpstr>Genetics – Questions to investigate about it Identify questions to investigate related to genetics.</vt:lpstr>
      <vt:lpstr>Genetics – Questions to investigate about it</vt:lpstr>
      <vt:lpstr>Q’s</vt:lpstr>
      <vt:lpstr>Genetics Coin flip.</vt:lpstr>
      <vt:lpstr>Where do we find genetics/genes in our bodies? </vt:lpstr>
      <vt:lpstr>BUT WHERE?!?!?!?!</vt:lpstr>
      <vt:lpstr>What do we find our genetics in our bodies?</vt:lpstr>
      <vt:lpstr>Nucleus and DNA Recognize that the nucleus of a cell contains genetic information and identify the relationship among chromosomes, genes, and DNA in transmitting genetic information</vt:lpstr>
      <vt:lpstr>Dominant and Recessive Traits Identify examples of dominant and recessive traits in humans and other living things.</vt:lpstr>
      <vt:lpstr>Inheritable traits from parents Observe, collect, and analyze class and/or family data of human traits that may be inherited from parents.</vt:lpstr>
      <vt:lpstr>Inheritable traits from parents Observe, collect, and analyze class and/or family data of human traits that may be inherited from parents (e.g., eye colour, chin shape, ear lobes, and tongue rolling).</vt:lpstr>
      <vt:lpstr>Backtracking!</vt:lpstr>
      <vt:lpstr>From Parent to Child – The Ugly Baby Activity Observe, collect, and analyze class and/or family data of human traits that may be inherited from parents (e.g., eye colour, chin shape, ear lobes, and tongue rolling).</vt:lpstr>
      <vt:lpstr>Changing our Genetics Discuss environmental factors and personal choices that may lead to changes in a cell’s genetic information</vt:lpstr>
      <vt:lpstr>Changing our Genetics Discuss environmental factors and personal choices that may lead to changes in a cell’s genetic information (e.g., toxins, carcinogens, pesticides, smoking, overexposure to sunlight, and alcohol abuse).</vt:lpstr>
      <vt:lpstr>Changing our Genetics Discuss environmental factors and personal choices that may lead to changes in a cell’s genetic information (e.g., toxins, carcinogens, pesticides, smoking, overexposure to sunlight, and alcohol abuse).</vt:lpstr>
      <vt:lpstr>Genetic Conditions Provide examples of genetic conditions whose causes and cures are not understood according to current scientific and technological knowledge.</vt:lpstr>
      <vt:lpstr>CELL REPRODUCTION!</vt:lpstr>
      <vt:lpstr>Cellular Reproductive Processes RE9.2 Observe and describe the significance of cellular reproductive processes, including mitosis and meiosis.</vt:lpstr>
      <vt:lpstr>Gene Therapy and Genetic Engineering Select and synthesize information from various sources to illustrate how developments in genetics, including gene therapy and genetic engineering, have had an impact on global and local food production, populations, the spread of disease, and the environment. </vt:lpstr>
      <vt:lpstr>How has gene therapy and engineering affected plants and animals?</vt:lpstr>
      <vt:lpstr>Vocabulary Review</vt:lpstr>
      <vt:lpstr>Vocabulary Review</vt:lpstr>
      <vt:lpstr>Haploid versus Diploid</vt:lpstr>
      <vt:lpstr>SEX CELL (Gametes) REPRODUCTION!</vt:lpstr>
    </vt:vector>
  </TitlesOfParts>
  <Company>Prairie South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Life Science: Reproduction and Human Development</dc:title>
  <dc:creator>Petlak, Logan</dc:creator>
  <cp:lastModifiedBy>Petlak, Logan</cp:lastModifiedBy>
  <cp:revision>32</cp:revision>
  <cp:lastPrinted>2016-09-09T16:19:27Z</cp:lastPrinted>
  <dcterms:created xsi:type="dcterms:W3CDTF">2016-09-02T14:59:27Z</dcterms:created>
  <dcterms:modified xsi:type="dcterms:W3CDTF">2016-09-15T16:52:00Z</dcterms:modified>
</cp:coreProperties>
</file>