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6"/>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2" r:id="rId15"/>
    <p:sldId id="269" r:id="rId16"/>
    <p:sldId id="270" r:id="rId17"/>
    <p:sldId id="271" r:id="rId18"/>
    <p:sldId id="277" r:id="rId19"/>
    <p:sldId id="279" r:id="rId20"/>
    <p:sldId id="278" r:id="rId21"/>
    <p:sldId id="273" r:id="rId22"/>
    <p:sldId id="274" r:id="rId23"/>
    <p:sldId id="275" r:id="rId24"/>
    <p:sldId id="276"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472DE0A-C50E-4149-A3D8-B41DBE48DBCB}" type="datetimeFigureOut">
              <a:rPr lang="en-CA" smtClean="0"/>
              <a:t>2018-02-25</a:t>
            </a:fld>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CA198DF-3653-453D-9742-6D2D7C0A5143}" type="slidenum">
              <a:rPr lang="en-CA" smtClean="0"/>
              <a:t>‹#›</a:t>
            </a:fld>
            <a:endParaRPr lang="en-CA"/>
          </a:p>
        </p:txBody>
      </p:sp>
    </p:spTree>
    <p:extLst>
      <p:ext uri="{BB962C8B-B14F-4D97-AF65-F5344CB8AC3E}">
        <p14:creationId xmlns:p14="http://schemas.microsoft.com/office/powerpoint/2010/main" val="1328837675"/>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1023" units="in"/>
          <inkml:channel name="T" type="integer" max="2.14748E9" units="dev"/>
        </inkml:traceFormat>
        <inkml:channelProperties>
          <inkml:channelProperty channel="X" name="resolution" value="2109.91626" units="1/in"/>
          <inkml:channelProperty channel="Y" name="resolution" value="1336.88293" units="1/in"/>
          <inkml:channelProperty channel="F" name="resolution" value="41.73806" units="1/in"/>
          <inkml:channelProperty channel="T" name="resolution" value="1" units="1/dev"/>
        </inkml:channelProperties>
      </inkml:inkSource>
      <inkml:timestamp xml:id="ts0" timeString="2018-02-15T15:21:52.245"/>
    </inkml:context>
    <inkml:brush xml:id="br0">
      <inkml:brushProperty name="width" value="0.05292" units="cm"/>
      <inkml:brushProperty name="height" value="0.05292" units="cm"/>
      <inkml:brushProperty name="color" value="#FF0000"/>
    </inkml:brush>
  </inkml:definitions>
  <inkml:trace contextRef="#ctx0" brushRef="#br0">29236 5722 512 0,'0'0'0'0,"0"33"0"0,-33-33 0 0,33 0 0 0,0 0 0 15,0 0 0-15,0 0 0 16,0 0 0-16,0 0 0 16,0 0 0-1,0 0 0-15,0 0 0 16,0 0 0-16,0 0 0 15,0 0 0-15,0 0 0 16,0-33 0-16,0 0 0 16,33 1 0-16,-33-3 0 15,0-30 0-15,0-2 0 16,34 34 0-16,-34-33 0 15,0 0 0 1,32 0 0-16,-32-33 0 16,0 33 0-16,33-33 0 15,-33 33 0-15,0-34 0 16,34 34 0-16,-34-33 0 15,33 33 0-15,0 32 0 16,-33-32 0-16,33 33 0 16,0-34 0-16,0 36 0 15,0 31 0 1,-33-33 0-16,33 33 0 15,1 0 0-15,-2 0 0 16,0 33 0-16,2 33 0 16,0-34 0-16,32 34 0 15,-33 34 0-15,0-35 0 16,0 35 0-16,0-35 0 15,0 35 0-15,-33-33 0 16,33-1 0 0,-33 0 0-16,34 0 0 15,-34 0 0-15,0-1 0 16,32 2 0-16,-32-1 0 15,0 1 0-15,0-34 0 16,32-1 0-16,-32 3 0 16,0-3 0-16,0-32 0 15,0 33 0-15,0-66 0 16,0 33 0-1,0-32 0-15,0 32 0 16,0 0 0-16</inkml:trace>
  <inkml:trace contextRef="#ctx0" brushRef="#br0" timeOffset="384">29964 4995 512 0,'0'0'0'0,"0"0"0"0,0 0 0 15,0 0 0 1,0 0 0-16,-33 0 0 16,33 0 0-16,-33 33 0 15,0-33 0-15,-33 0 0 16,-1 0 0-16,1 0 0 15,0 0 0-15,0 32 0 16,-33-32 0-16,33 34 0 16,-33-34 0-16,32 34 0 15,-32-34 0 1,33 32 0-16,-33-32 0 15,99 0 0-15,-66 0 0 16</inkml:trace>
  <inkml:trace contextRef="#ctx0" brushRef="#br0">30558 5128 512 0,'0'0'0'15,"0"0"0"-15,0 0 0 16</inkml:trace>
  <inkml:trace contextRef="#ctx0" brushRef="#br0" timeOffset="10033">28575 6979 512 0,'0'0'0'0,"0"0"0"0,0 0 0 15,0 0 0-15,0 0 0 16,0 0 0-16,0-34 0 16,0 34 0-16,-33 0 0 15,33 0 0 1,0 0 0-16,0-33 0 15,0 33 0-15,0-32 0 16,0-2 0-16,-33 34 0 16,33-66 0-16,0 33 0 15,-34 0 0-15,34 0 0 16,0-33 0-16,-32 34 0 15,32-2 0-15,0 0 0 16,0 2 0 0,32-1 0-16,-32 33 0 15,34 0 0-15,-1 0 0 16,0 33 0-16,33-1 0 15,-33 2 0-15,0 0 0 16,33-2 0-16,-33 34 0 16,1-33 0-16,31 33 0 15,-31 0 0-15,-34 0 0 16,33 1 0-1,0-34 0-15,-33 0 0 16,0-1 0-16,33 3 0 16,-33-3 0-16,0-32 0 15,0 0 0-15,33-32 0 16</inkml:trace>
  <inkml:trace contextRef="#ctx0" brushRef="#br0" timeOffset="10320">28806 6714 512 0,'0'0'0'0,"0"0"0"16,0 0 0-16,-33 0 0 16,33 0 0-16,-33 0 0 15,0 0 0-15,0 0 0 16,-33 0 0-16,33 0 0 15,-33 0 0-15,32 0 0 16,-30 0 0-16,64 0 0 16,0 0 0-16</inkml:trace>
  <inkml:trace contextRef="#ctx0" brushRef="#br0" timeOffset="10988">29203 6945 512 0,'0'0'0'15,"-33"0"0"-15,33 0 0 16,0 0 0-16,0 0 0 16,0 0 0-16,0 34 0 15,0-34 0-15,-33 0 0 16,33 0 0-16,0 0 0 15,0-34 0-15,0 34 0 16,0 0 0 0,0 0 0-16,0-33 0 0,-33 33 0 15,33-32 0 1,0-2 0-16,0-32 0 15,0 33 0-15,-33-33 0 16,33 32 0-16,0-30 0 16,0-4 0-16,0 36 0 15,0-1 0-15,33-1 0 16,-33 2 0-16,33 32 0 15,0 0 0 1,0 0 0-16,0 0 0 16,1 32 0-16,31 2 0 15,-31 31 0-15,32-31 0 16,0 32 0-16,0 33 0 15,1-33 0-15,-35 34 0 16,34-35 0-16,-32-31 0 16,-34 32 0-1,33-34 0-15,-33-32 0 16,0 35 0-16,0-3 0 15,0-32 0-15,0 0 0 16</inkml:trace>
  <inkml:trace contextRef="#ctx0" brushRef="#br0" timeOffset="11275">29567 6681 512 0,'0'0'0'0,"-33"0"0"0,33 33 0 16,-33-33 0-16,-33 0 0 15,0 33 0-15,-33-33 0 16,32 33 0-16,67-33 0 15,-66 0 0 1</inkml:trace>
  <inkml:trace contextRef="#ctx0" brushRef="#br0" timeOffset="22703">30858 5192 512 0,'0'0'0'0,"0"34"0"16,0-34 0-16,0 0 0 0,0 0 0 15,0 0 0-15,0 0 0 16,0 0 0 0,-34 0 0-16,34 0 0 15,0-34 0-15,0 34 0 16,0 0 0-16,-33 0 0 15,33-32 0-15,0 32 0 16,0 0 0-16,0 0 0 16,0 0 0-16,0 0 0 15,0 0 0-15,-33 0 0 16,33 0 0-1,0 0 0-15,-33 0 0 16,33 0 0-16,-33-32 0 16,33 32 0-16,-34 0 0 15,34 0 0-15,-33 0 0 16,33 0 0-16,0 0 0 16,-33 0 0-16,33 32 0 15,0-32 0-15,-34 0 0 16,34 0 0-1,-32 0 0-15,32 0 0 16,-32 0 0-16,32 0 0 16,-34 0 0-16,34 0 0 15,0 32 0-15,-32-32 0 16,32 0 0-16,0 0 0 15,0 34 0-15,-34-34 0 16,34 0 0-16,-33 33 0 16,33-33 0-16,0 33 0 15,0 0 0 1,0-33 0-16,-33 32 0 15,33 2 0-15,0-1 0 16,0-33 0-16,0 33 0 16,0 0 0-16,33-1 0 15,-33-32 0-15,0 35 0 16,0-2 0-16,33-33 0 15,1 32 0 1,-34-32 0-16,32 35 0 16,2-35 0-16,-2 0 0 15,-32 0 0-15,32 0 0 16,2 0 0-16,-34 0 0 15,33 0 0-15,-33 0 0 16,33 0 0-16,1-35 0 16,-1 3 0-16,-33-1 0 15,33 33 0 1,0-35 0-16,-33 3 0 15,33-1 0-15,-33 0 0 16,0-34 0-16,-33 35 0 16,33-1 0-16,0 0 0 15,0 0 0-15,-33-1 0 16,33 34 0-16,0-32 0 15,0 32 0-15,0 0 0 16,0 0 0 0,0 0 0-16,0 0 0 15,0 0 0-15,0 32 0 16,0-32 0-16,33 34 0 15,-33-34 0-15,0 33 0 16,33-33 0-16,-33 33 0 16,0 0 0-16,34-1 0 15,-34-32 0-15,32 34 0 16,-32-1 0-16,32 0 0 15,-32-33 0 1,34 33 0-16,-34-1 0 16,33 3 0-16,0-35 0 15,-33 33 0-15,33-33 0 16,-33 32 0-16,0-32 0 15,33 0 0-15,-33 0 0 16,0 0 0-16,0 0 0 16,34 0 0-1,-34 0 0-15,0 0 0 16</inkml:trace>
  <inkml:trace contextRef="#ctx0" brushRef="#br0" timeOffset="24925">31485 6880 512 0,'0'0'0'0,"0"0"0"15,0-34 0-15,0 34 0 16,0 0 0-16,-33-34 0 16,33 2 0-16,-33-1 0 15,0 33 0-15,-1-33 0 16,34 33 0-16,-64 0 0 15,64 0 0-15,-34 0 0 16,1 0 0 0,0 33 0-16,0-33 0 15,33 33 0-15,0-33 0 16,-33 32 0-16,33 2 0 15,0 0 0-15,0-2 0 16,0-32 0-16,33 33 0 16,-33-33 0-16,33 34 0 15,0-1 0-15,0 0 0 16,33-33 0-16,-34 32 0 15,2-32 0 1,-1 0 0-16,0 0 0 16,-33-32 0-16,0-1 0 15,0-34 0-15,0 34 0 16,-33-33 0-16,33 32 0 15,-33-31 0-15,33 65 0 16,0-33 0-16,0 33 0 16,0 0 0-16,0 0 0 15,0 0 0 1,0 33 0-16,33-33 0 15,-33 33 0-15,33-1 0 16,-33 2 0-16,33 0 0 16,0-2 0-16,0 1 0 15,1 34 0-15,-1-67 0 16,-33 33 0-16,0-33 0 15,34-33 0 1,-34 33 0-16,0 0 0 16</inkml:trace>
  <inkml:trace contextRef="#ctx0" brushRef="#br0" timeOffset="25496">32048 6714 512 0,'0'-33'0'0,"0"33"0"0,0 0 0 15,-33 0 0 1,33-34 0-16,0 34 0 0,-34 0 0 15,1 0 0 1,0-32 0-16,33 32 0 16,-33 0 0-16,0 0 0 15,33 32 0-15,-33-32 0 16,33 34 0-16,0-1 0 15,0 0 0-15,0 0 0 16,0 33 0 0,0-32 0-16,0-2 0 15,33 1 0-15,-33 1 0 16,33-1 0-16,0 0 0 15,0-33 0-15,0 0 0 16,1 32 0-16,-1-32 0 16,1-32 0-16,-2 32 0 15,0-66 0-15,-32 32 0 16,0-31 0-16,0 31 0 15,0 0 0 1,0 2 0-16,0-1 0 16,-32 33 0-16,32-33 0 15,0 33 0-15,0 0 0 16,0 0 0-16,0 0 0 15,0 0 0-15,32 33 0 16,-32 0 0 0,34-1 0-16,-1 2 0 0,-33 0 0 15,33 31 0 1,0-31 0-16,0-1 0 15,0 0 0-15,0-33 0 16,0 32 0-16,-33-32 0 16,33 0 0-16</inkml:trace>
  <inkml:trace contextRef="#ctx0" brushRef="#br0" timeOffset="73280">26789 12997 512 0,'0'0'0'16,"0"0"0"-16,0 0 0 15,0 0 0-15,0 0 0 16,0 0 0-16,0 0 0 15,0 0 0-15,0 0 0 16,0 0 0 0,0 0 0-16,0 0 0 15,0 34 0-15,0-34 0 16,0 33 0-16,0-33 0 15,0 33 0-15,0 0 0 16,0 1 0-16,0-1 0 16,0 0 0-16,0-1 0 15,0 3 0-15,34 29 0 16,-34-30 0-1,0 32 0-15,0 1 0 16,32-2 0-16,-32-32 0 16,0 34 0-16,0-1 0 15,0-34 0-15,0 35 0 16,32-1 0-16,-32 0 0 15,0 0 0-15,0-32 0 16,0 31 0 0,34-31 0-16,-34 32 0 15,0-34 0-15,0 1 0 16,0 1 0-16,0-1 0 15,0-33 0-15,33 33 0 16,-33-33 0-16,0 0 0 16,0 0 0-16,0 0 0 15,0 0 0-15,0 0 0 16,0 0 0-1,0-33 0-15,33 33 0 16,-33 0 0-16,33-33 0 16,0 33 0-16,1-34 0 15,32 34 0-15,-33-33 0 16,0 33 0-16,1-32 0 15,30 32 0-15,-30-34 0 16,-1 2 0-16,0-2 0 16,0 1 0-1,0 1 0-15,34-2 0 16,-34-32 0-16,-33 34 0 15,34-2 0-15,-2 1 0 16,-32-33 0-16,0 32 0 16,0 2 0-16,0-1 0 15,-32 0 0-15,-2 33 0 16,1-34 0-16,-1 1 0 15,1 0 0 1,-33 33 0-16,33-33 0 16,-34 33 0-16,35 0 0 15,0 0 0-15,-2 0 0 16,1 0 0-16,0 0 0 15,-33 33 0-15,32-33 0 16,1 0 0-16,0 0 0 16,0 33 0-16,33-33 0 15,-33 0 0-15,33 0 0 16,0 0 0-1,0 0 0-15,0 0 0 16,0 0 0-16,0 0 0 16,0 0 0-16,0 0 0 15,0 0 0-15,0 0 0 16,0 0 0-16,0 0 0 15,0-33 0-15,33 33 0 16,-33-33 0 0,33 33 0-16,0-32 0 15,0-3 0-15,1 35 0 16,-1-32 0-16,0-1 0 15,-33 0 0-15,33-1 0 16,0 1 0-16,1 2 0 16,-2-36 0-16,0 34 0 15,-32 0 0-15,34-1 0 16,-34 1 0-1,0-33 0-15,33 32 0 16,-33 2 0-16,-33-1 0 16,33 0 0-16,-34 33 0 15,2-34 0-15,0 1 0 16,-2 33 0-16,1-32 0 15,-33 32 0-15,33-34 0 16,-34 34 0-16,34 0 0 16,0 0 0-1,-34 0 0-15,35 0 0 0,0 0 0 16,-2 0 0-1,1 34 0-15,33-34 0 16,-33 0 0-16,0 0 0 16,0 32 0-16,33-32 0 15,-34 33 0-15,1-33 0 16,0 34 0-16,33-34 0 15,-33 0 0-15,0 33 0 16,33-33 0 0,-34 0 0-16,34 0 0 15,0 0 0-15</inkml:trace>
  <inkml:trace contextRef="#ctx0" brushRef="#br0" timeOffset="74890">27748 12567 512 0,'0'34'0'0,"0"-34"0"15,0 0 0-15,0 34 0 16,0-34 0-16,0 32 0 16,0-32 0-16,0 33 0 15,0 1 0-15,0-34 0 16,0 32 0-16,0 34 0 15,33-33 0-15,-33 1 0 16,0-1 0 0,0 32 0-16,0-31 0 15,0 32 0-15,33-33 0 16,-33 34 0-16,0-2 0 15,0-30 0-15,0 29 0 16,0 3 0-16,0-2 0 16,0 2 0-16,0-34 0 15,33 33 0-15,-33 1 0 16,0-2 0-1,0-31 0-15,0-1 0 16,0 33 0-16,0-32 0 16,0-2 0-16,33 0 0 15,-33 36 0-15,0-68 0 16,0 32 0-16,0 1 0 15,0-33 0-15,0 34 0 16,0-34 0-16,0 0 0 16,0 0 0-1,0 0 0-15,0-34 0 16,0 34 0-16,0-33 0 15,0 1 0-15,0-2 0 16,0-32 0-16,0 66 0 16,33-66 0-16,-33 33 0 15,0 0 0-15,0-34 0 16,33 67 0-16,-33-65 0 15,34 32 0 1,-1-1 0-16,1 1 0 16,-2 0 0-16,0 33 0 15,35-33 0-15,-34 33 0 16,33-32 0-16,0 32 0 15,-33 0 0-15,34 0 0 16,-35 0 0-16,35 0 0 16,-34 32 0-16,0-32 0 15,0 33 0 1,0 0 0-16,-33 0 0 15,33 1 0-15,-33-1 0 16,33 0 0-16,-33-1 0 16,0 2 0-16,0 32 0 15,0-66 0-15,0 67 0 16,0-35 0-16,-33 0 0 15,33-32 0 1,0 68 0-16,-33-68 0 16,33 32 0-16,-33-32 0 15,33 33 0-15,-33-33 0 16,33 34 0-16,-33-34 0 15,0 0 0-15,33 0 0 16,-33 0 0-16,-1 0 0 16,34 32 0-16,-32-32 0 15,0 0 0-15,32 0 0 16,-35 0 0-1,2 0 0-15,0 0 0 16,33 0 0-16,-33 0 0 16,0 0 0-16,33 0 0 15,-33 0 0-15,0 0 0 16,33 0 0-16,-33-32 0 15,33 32 0-15,0 0 0 16,0 0 0 0,-34 0 0-16,34 0 0 15,0 0 0-15,0 0 0 16,-32 0 0-16,0 0 0 15,32 0 0-15,0 32 0 16</inkml:trace>
  <inkml:trace contextRef="#ctx0" brushRef="#br0" timeOffset="80000">25169 15280 512 0,'0'0'0'16,"0"0"0"-16,0 0 0 16,0 0 0-16,0 0 0 15,0 0 0-15,0 0 0 16,32 33 0-16,-32-33 0 15,0 33 0-15,32 1 0 16,-32 31 0-16,34 1 0 16,-2 0 0-1,3 1 0-15,-35 31 0 16,33-31 0-16,0 31 0 15,0 2 0-15,0-33 0 16,-33 33 0-16,33-2 0 16,-33 1 0-16,33 1 0 15,-33-35 0-15,0 2 0 16,0-1 0-16,0 0 0 15,0 0 0 1,0-33 0-16,0-33 0 16,0 34 0-16,0-34 0 15,0 0 0-15,0 0 0 16,0 0 0-16,0 0 0 15,0-34 0-15,0 1 0 16,33-33 0-16,-33 32 0 16,0-31 0-16,0 32 0 15,34-34 0-15,-34 34 0 16,32-32 0-1,0 30 0-15,2-29 0 16,33 30 0-16,-34 1 0 16,33 0 0-16,0 1 0 15,0 32 0-15,0-33 0 16,0 33 0-16,1 0 0 15,32 0 0-15,-33 33 0 16,0-1 0-16,0-32 0 16,0 33 0-1,-33 0 0-15,34 33 0 16,-34-34 0-16,0 3 0 15,-33 30 0-15,33 2 0 16,-33-34 0-16,0 33 0 16,0-34 0-16,0 36 0 15,-33-36 0-15,33 35 0 16,-33-35 0-16,0 2 0 15,-1 0 0 1,1-2 0-16,0 0 0 16,-33 2 0-16,32-1 0 15,-30-33 0-15,-3 33 0 16,34-33 0-16,-33 0 0 15,-1 0 0-15,0 0 0 16,3 0 0-16,-3 0 0 16,34 0 0-1,-33-33 0-15,33 33 0 16,-33-33 0-16,32 33 0 15,1-34 0-15,-1 2 0 16,2 0 0-16,32-2 0 16,-32 0 0-16,32 2 0 15,-34-2 0-15,34 1 0 16,0 1 0-16,0 32 0 15,0 0 0 1,-33-34 0-16,33 34 0 16,0 0 0-16,0 0 0 15,0 0 0-15</inkml:trace>
  <inkml:trace contextRef="#ctx0" brushRef="#br0" timeOffset="80846">26987 16834 512 0,'0'0'0'16,"0"0"0"-16,0 0 0 15,0 0 0-15,0 0 0 16,0 0 0-16,0 0 0 15,0 0 0-15,0 0 0 16,0 0 0-16,0-33 0 16,-33 1 0-1,33-36 0-15,-33 36 0 16,33-34 0-16,0-1 0 15,33 2 0-15,-33 32 0 16,0-34 0-16,33 35 0 16,0-35 0-16,0 34 0 15,1 1 0-15,-1-1 0 16,33 33 0-16,1 0 0 15,-3-34 0 1,-30 34 0-16,32 0 0 16,-33 0 0-16,33 0 0 15,-32 0 0-15,-1 34 0 16,1-34 0-16,-34 0 0 15,32 0 0-15,-32 0 0 16,0 33 0-16</inkml:trace>
  <inkml:trace contextRef="#ctx0" brushRef="#br0">27980 16207 512 0,'-34'0'0'15,"34"0"0"-15</inkml:trace>
  <inkml:trace contextRef="#ctx0" brushRef="#br0" timeOffset="82050">28310 16272 512 0,'0'0'0'0,"33"33"0"16,-33 33 0-16,33 1 0 15,2-2 0-15,-3 2 0 16,0-1 0-16,2-1 0 15,-1 3 0 1,33-3 0-16,-33-31 0 16,0-2 0-16,0-32 0 15,0 0 0-15,33 0 0 16,-32 0 0-16,-1-32 0 15,-1-2 0-15,2-31 0 16,-1-3 0-16,0-30 0 16,-33-2 0-16,0 35 0 15,0-34 0 1,-33 32 0-16,0 2 0 15,33 32 0-15,-34-1 0 16,34 1 0-16,-32 0 0 16,32 33 0-16,0 33 0 15,32-33 0-15,-32 33 0 16,0 34 0-16,34-35 0 15,-1 34 0 1,0 0 0-16,0 1 0 16,0-34 0-16,33 32 0 15,0 2 0-15,-33-34 0 16,33 32 0-16,-33-31 0 15,34 0 0-15,-67-34 0 16,33 0 0-16,0 0 0 16,-33-34 0-16,0-32 0 15,0 0 0-15,0-1 0 16,-33-31 0-1,0-1 0-15,0-1 0 16,33 35 0-16,-34 31 0 16,34 1 0-16,-33 33 0 15,33 0 0-15,0 0 0 16,0 0 0-16,-32 0 0 15</inkml:trace>
  <inkml:trace contextRef="#ctx0" brushRef="#br0" timeOffset="82512">29732 16570 512 0,'34'33'0'0,"-34"-33"0"16,0 0 0-16,0 0 0 16,0 0 0-16,0 0 0 15,0-33 0-15,0 33 0 16,0-67 0-16,0 35 0 15,-34-36 0-15,34 4 0 16,0-3 0-16,0 2 0 16,34-2 0-1,-34 1 0-15,33 32 0 16,0 1 0-16,-33 33 0 15,33 0 0-15,0 0 0 16,33 0 0-16,-33 33 0 16,34 1 0-16,-3 32 0 15,-30 33 0-15,33-33 0 16,-34 0 0-16,0 34 0 15,0-35 0 1,0-31 0-16,-33 32 0 16,33-33 0-16,-33 33 0 15,0-66 0-15,34 34 0 16,-34-34 0-16,0 0 0 15</inkml:trace>
  <inkml:trace contextRef="#ctx0" brushRef="#br0" timeOffset="83454">30791 15280 512 0,'0'33'0'16,"0"-33"0"-16,0 0 0 15,0 33 0-15,0-33 0 16,0 0 0-16,0 34 0 15,33-34 0-15,-33 33 0 16,0-1 0-16,0 2 0 16,34 32 0-1,-34-34 0-15,0 35 0 16,32-1 0-16,-32 0 0 15,32 0 0-15,-32-1 0 16,34 3 0-16,-1-3 0 16,-33 2 0-16,33 0 0 15,-33-2 0-15,33-32 0 16,-33 34 0-16,33-3 0 15,-33-29 0 1,34-2 0-16,-34-1 0 16,0-32 0-16,0 33 0 15,0-33 0-15,0 0 0 16,0 0 0-16,0 0 0 15,0 0 0-15,0 0 0 16,0-33 0-16,0 1 0 16,33 32 0-16,-33-33 0 15,0-34 0 1,0 35 0-16,0-2 0 15,0-32 0-15,0 1 0 16,0 31 0-16,33-32 0 16,-33 32 0-16,33-31 0 15,0 31 0-15,-33 0 0 16,34 34 0-16,-2-32 0 15,0 32 0-15,2 32 0 16,-1-32 0 0,0 34 0-16,0 0 0 15,0 31 0-15,0-31 0 16,1 32 0-16,-1-32 0 15,1 31 0-15,-34-32 0 16,32 34 0-16,-32-35 0 16,32-32 0-16,-32 32 0 15,0-32 0-15,0 0 0 16,0 0 0-16,34 0 0 15</inkml:trace>
  <inkml:trace contextRef="#ctx0" brushRef="#br0" timeOffset="84032">31882 15907 512 0,'33'-32'0'0,"-33"32"0"16,0 0 0-1,0-33 0-15,-33 33 0 16,33-33 0-16,-33 33 0 15,33 0 0-15,-66 0 0 16,33 0 0-16,-1 33 0 16,2 0 0-16,0-1 0 15,-2 2 0-15,34 32 0 16,0 1 0-16,34-34 0 15,-34 34 0 1,32-2 0-16,0 1 0 16,35 0 0-16,-34-34 0 15,0 3 0-15,33-2 0 16,-33-33 0-16,0-33 0 15,-33 33 0-15,34-67 0 16,-34 35 0-16,33-35 0 16,-33 2 0-16,-33-35 0 15,-1 67 0 1,34-34 0-16,-33 1 0 15,0 32 0-15,33 2 0 16,-33 32 0-16,33 0 0 16,0 0 0-16,0 0 0 15,33 32 0-15,-33 2 0 16,33 32 0-16,0 1 0 15,1-34 0-15,-1 34 0 16,1-2 0-16,30 1 0 16,-30 0 0-1,-1 1 0-15,33-34 0 16,-66-1 0-16,33-32 0 15,0 33 0-15,-33-66 0 16,0 33 0-16,33 0 0 16</inkml:trace>
  <inkml:trace contextRef="#ctx0" brushRef="#br0" timeOffset="84466">32312 15710 512 0,'0'0'0'0,"0"0"0"0,0 0 0 16,0 0 0-16,0 0 0 16,0 32 0-1,0 2 0-15,0-1 0 16,33 33 0-16,-33-34 0 15,0 36 0-15,33-3 0 16,-33 2 0-16,33 0 0 16,-33-2 0-16,0-32 0 15,33 0 0-15,-33 1 0 16,34-2 0-16,-34 0 0 15,0 3 0 1,0-35 0-16,0 33 0 16</inkml:trace>
  <inkml:trace contextRef="#ctx0" brushRef="#br0" timeOffset="84731">32082 15214 512 0,'0'0'0'0,"0"0"0"15,0 0 0-15,0 0 0 16,0 0 0 0,0 0 0-16,0 0 0 15,0 0 0-15,0 0 0 16</inkml:trace>
  <inkml:trace contextRef="#ctx0" brushRef="#br0" timeOffset="95067">32643 16272 512 0,'0'0'0'15,"0"33"0"-15,0-33 0 16,0 0 0-16,0 0 0 15,33 0 0-15,-33 0 0 16,0 0 0-16,0 0 0 16,0 0 0-16,0 0 0 15,0 0 0 1,0 0 0-16,0 0 0 15,0 0 0-15,0 0 0 16,0 0 0-16,0 0 0 16,0 0 0-16,-33 0 0 15,33-33 0-15,0 33 0 16,0 0 0-16,0-33 0 15,0 33 0-15,0 0 0 16,0-32 0-16,0 32 0 16,0-33 0-1,0 33 0-15,0-34 0 16,0 34 0-16,0-33 0 15,0 33 0-15,0-33 0 16,0 33 0-16,0-34 0 16,0 34 0-16,-33-33 0 15,33 1 0-15,0 32 0 16,0-34 0-16,0 34 0 15,0-34 0 1,0 34 0-16,0-32 0 16,0 32 0-16,0-33 0 15,0 33 0-15,0 0 0 16,0-33 0-16,0 33 0 15,0-33 0-15,0 33 0 16,0 0 0-16,33-34 0 16,-33 34 0-16,0-32 0 15,0 32 0 1,0-33 0-16,33 33 0 15,-33 0 0-15,0-33 0 16,33 33 0-16,-33 0 0 16,33-34 0-16,-33 34 0 15,0 0 0-15,33 0 0 16,-33-33 0-16,33 33 0 15,-33 0 0-15,33 0 0 16,-33 0 0-16,34 0 0 16,-34 0 0-1,33-32 0-15,-1 32 0 16,2 0 0-16,-34 0 0 15,33 0 0-15,0 0 0 16,-33 0 0-16,33 0 0 16,-33 0 0-16,33 0 0 15,-33 0 0-15,33 0 0 16,-33 0 0-16,0 0 0 15,33 0 0 1,-33 0 0-16,0 0 0 16,33 0 0-16,-33 0 0 15,0 0 0-15,33 0 0 16,-33 0 0-16,0 0 0 15,0 0 0-15,0 0 0 16,0 0 0-16,0 0 0 16,0 0 0-16,0 0 0 15,0 0 0 1,0 0 0-16,0 0 0 15,0 0 0-15,0 0 0 16,0 0 0-16,0 0 0 16,0 0 0-16,0 0 0 15,0 0 0-15,0 0 0 16,0 0 0-16,0 0 0 15,0 0 0 1,0 0 0-16,0 0 0 16</inkml:trace>
  <inkml:trace contextRef="#ctx0" brushRef="#br0" timeOffset="97796">27880 16107 512 0,'0'0'0'0,"0"0"0"15,0 0 0-15,0 0 0 16,0 0 0-16,-33 0 0 15,33 0 0-15,0 0 0 16,-33 0 0-16,33 0 0 16,-33 0 0-16,33 0 0 15,-33 0 0-15,33 0 0 16,0 0 0-16,0 0 0 15,-33 0 0 1,33 0 0-16,0 0 0 16,0 0 0-16,0 0 0 15,0 33 0-15,-34-33 0 16,34 0 0-16,0 34 0 15,-32-34 0-15,32 0 0 16,0 0 0-16,-32 33 0 16,32-33 0-16,0 0 0 15,0 32 0 1,0-32 0-16,-34 33 0 15,34-33 0-15,0 0 0 16,0 33 0-16,0-33 0 16,-33 34 0-16,33-2 0 15,0-32 0-15,0 0 0 16,0 32 0-16,0 3 0 15,0-35 0 1,0 33 0-16,0-33 0 16,0 32 0-16,0-32 0 15,0 33 0-15,0 1 0 16,0-34 0-16,0 33 0 15,0 0 0-15,0 0 0 16,0-33 0-16,0 32 0 16,0-32 0-16,0 34 0 15,0 0 0 1,33-34 0-16,-33 32 0 15,34-32 0-15,-34 33 0 16,0-33 0-16,32 34 0 16,-32-34 0-16,0 32 0 15,32-32 0-15,-32 34 0 16,34-34 0-16,-34 0 0 15,33 34 0-15,0-34 0 16,-33 0 0 0,33 0 0-16,-33 0 0 15,33 0 0-15,-33 0 0 16,33 0 0-16,0 0 0 15,-33 0 0-15,33 0 0 16,1-34 0-16,-34 34 0 16,0-34 0-16,33 34 0 15,-33 0 0-15,0-32 0 16,0 32 0-16,34 0 0 15,-34-34 0 1,0 34 0-16,0-33 0 16,0 1 0-16,0 32 0 15,0-34 0-15,0 0 0 16,-34 2 0-16,34 32 0 15,0-33 0-15,0 0 0 16,34 0 0-16,-34 33 0 16,0 0 0-1,0-34 0-15,0 1 0 16,0 33 0-16,0-32 0 15,-34 32 0-15,34-33 0 16,0-2 0-16,-33 35 0 16,33-32 0-16,0 0 0 15,0 32 0-15,0-34 0 16,-34 1 0-16,34 33 0 15,-33-33 0 1,33 33 0-16,-33-32 0 16,33 32 0-16,-33-33 0 15,33 33 0-15,0-34 0 16,-33 34 0-16,33-33 0 15,0 33 0-15,0 0 0 16,-33 0 0-16,33-33 0 16,-33 33 0-16,33 0 0 15,0 0 0 1,-33 0 0-16,33 0 0 15,0 0 0-15,-34-34 0 16,34 34 0-16,0 0 0 16,0 0 0-16,0 0 0 15,34 0 0-15,-34 0 0 16,0 0 0-16,33 0 0 15,-33 0 0-15,0 0 0 16,0 0 0-16</inkml:trace>
</inkml:ink>
</file>

<file path=ppt/ink/ink2.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1023" units="in"/>
          <inkml:channel name="T" type="integer" max="2.14748E9" units="dev"/>
        </inkml:traceFormat>
        <inkml:channelProperties>
          <inkml:channelProperty channel="X" name="resolution" value="2109.91626" units="1/in"/>
          <inkml:channelProperty channel="Y" name="resolution" value="1336.88293" units="1/in"/>
          <inkml:channelProperty channel="F" name="resolution" value="41.73806" units="1/in"/>
          <inkml:channelProperty channel="T" name="resolution" value="1" units="1/dev"/>
        </inkml:channelProperties>
      </inkml:inkSource>
      <inkml:timestamp xml:id="ts0" timeString="2018-02-15T15:23:17.362"/>
    </inkml:context>
    <inkml:brush xml:id="br0">
      <inkml:brushProperty name="width" value="0.05292" units="cm"/>
      <inkml:brushProperty name="height" value="0.05292" units="cm"/>
      <inkml:brushProperty name="color" value="#FF0000"/>
    </inkml:brush>
  </inkml:definitions>
  <inkml:trace contextRef="#ctx0" brushRef="#br0">32841 16438 512 0,'0'0'0'0,"0"0"0"15,0 0 0 1,0 0 0-16,0 0 0 16,-33 0 0-16,33 0 0 15,0 0 0-15,0 0 0 16</inkml:trace>
  <inkml:trace contextRef="#ctx0" brushRef="#br0" timeOffset="100195">27781 5028 512 0,'0'0'0'0,"0"0"0"0,0 0 0 0,33 0 0 16,-33 0 0-16,0-33 0 15,0 33 0-15,0 0 0 16,0 0 0-1,0 0 0 1,0 0 0-16,0-34 0 16,0 34 0-16,0-32 0 15,0-2 0-15,0 0 0 16,0 2 0-16,0-34 0 15,0 33 0-15,0-33 0 16,0 0 0 0,0 32 0-1,0-65 0-15,0 1 0 16,0 31 0-16,0-31 0 15,33 31 0-15,-33-1 0 16,0 3 0-16,33-1 0 16,-33 0 0-16,0 33 0 15,33-34 0 1,0 34 0-16,-33 1 0 15,34-2 0-15,-1 2 0 16,1 32 0 0,-2 0 0-16,0 0 0 15,-32 0 0-15,34 0 0 16,32 0 0-1,-33 32 0-15,33-32 0 16,0 66 0-16,1-33 0 16,-35 1 0-16,35-1 0 15,-34 32 0-15,0-31 0 16,0-1 0-1,0 33 0-15,0-34 0 16,0 36 0 0,-33-1 0-16,33-2 0 15,0 2 0-15,-33-3 0 16,34 3 0-16,-34-1 0 15,0 1 0-15,33-1 0 16,-33 0 0-16,32 33 0 31,-32-33 0-31,34 34 0 16,-1-35 0-16,0 35 0 15,-33-34 0-15,0-33 0 16,0 0 0-16,0-33 0 16,0 33 0 46,0-33 0-46,0 0 0-16,-33 32 0 15</inkml:trace>
  <inkml:trace contextRef="#ctx0" brushRef="#br0" timeOffset="101749">28806 4564 512 0,'0'0'0'16,"0"0"0"-16,0 0 0 16,0 0 0-16,0 0 0 15,0 0 0-15,0 0 0 16,-33 0 0-16,33 0 0 15,0 0 0-15,-33 0 0 16,33 0 0 0,0 0 0-16,0 0 0 15,-33 0 0-15,33 0 0 16,0 0 0-16,0 0 0 15,-33 0 0-15,33 0 0 16,-33 0 0-16,0 0 0 16,33 0 0-16,-33-33 0 15,0 33 0-15,0 0 0 16,-1 0 0-1,2 0 0-15,0 0 0 16,-3 0 0-16,35 0 0 16,-33 0 0-16,0 0 0 15,0 0 0-15,0 0 0 16,33-33 0-16,-33 33 0 15,0 0 0-15,0 0 0 16,-1 33 0-16,34-33 0 16,-32 0 0-1,0 0 0-15,32 0 0 16,-34 0 0-16,1 0 0 15,33 0 0-15,-34 0 0 16,1 0 0-16,0 0 0 16,33 0 0-16,-33 0 0 15,0 0 0-15,0 0 0 16,33 0 0-16,-33 0 0 15,0 0 0 1,33 0 0-16,-34 0 0 16,2 0 0-16,0 0 0 15,-2 0 0-15,34 0 0 16,0 0 0-16</inkml:trace>
  <inkml:trace contextRef="#ctx0" brushRef="#br0" timeOffset="103443">29468 4664 512 0,'0'-33'0'0,"0"33"0"15,0 0 0-15,0 0 0 16,0 0 0-16,0 0 0 16,-33-33 0-16,33 33 0 15,0 0 0 1,0-34 0-16,0 34 0 0,-33 0 0 15,33 0 0 1,0-33 0-16,-33 33 0 16,33 0 0-16,-34 0 0 15,34 0 0-15,-33 0 0 16,33 0 0-16,-32 0 0 15,32 33 0-15,-34-33 0 16,34 0 0-16,-33 0 0 16,33 34 0-1,0-34 0-15,-33 33 0 16,33 0 0-16,0-33 0 15,0 32 0-15,0 2 0 16,0-1 0-16,0-33 0 16,0 33 0-16,33 0 0 15,-33-1 0-15,33 2 0 16,-33 0 0-16,34-2 0 15,-34 2 0-15,32-1 0 16,1-1 0 0,-33-32 0-16,34 34 0 15,-1-34 0-15,-33 34 0 16,33-34 0-16,0 0 0 15,0 0 0-15,0 0 0 16,0 0 0-16,-33-34 0 16,33 34 0-16,1-34 0 15,-34 34 0-15,0-32 0 16,32-1 0-1,-32-1 0-15,0 2 0 16,0-2 0-16,-32 0 0 16,32 2 0-16,-34-1 0 15,34-33 0-15,-33 66 0 16,33-34 0-16,0 2 0 15,0 32 0-15,-33 0 0 16,33 0 0-16,0 0 0 16,0 0 0-1,0 0 0-15,0 0 0 16,0 0 0-16,0 0 0 15,33 0 0-15,-33 0 0 16,0 0 0-16,0 32 0 16,0-32 0-16,33 34 0 15,-33-1 0-15,34-33 0 16,-34 33 0-1,32 0 0-15,-32-1 0 16,32 2 0-16,2 0 0 16,0-34 0-16,-34 32 0 15,33 2 0-15,0-1 0 16,0-1 0-16,-33 2 0 15,33-34 0-15,0 34 0 16,0-2 0-16,-33-32 0 16,0 0 0-1,33 0 0-15,-33 0 0 16,0 32 0-16,33-32 0 15,-33 0 0-15,0 0 0 16</inkml:trace>
  <inkml:trace contextRef="#ctx0" brushRef="#br0" timeOffset="104930">30890 4433 512 0,'0'-35'0'16,"0"35"0"-16,0 0 0 15,0 0 0-15,0 0 0 16,0 0 0-16,0 0 0 15,0 35 0-15,-32-35 0 16,32 0 0-16,0 0 0 16,0 32 0-1,-34-32 0-15,34 33 0 16,-33-33 0-16,33 33 0 15,-33 0 0-15,33-33 0 16,-33 34 0-16,33-34 0 16,0 33 0-16,-33 0 0 15,33-33 0-15,-34 32 0 16,34 2 0-16,0-34 0 15,-33 33 0-15,33-33 0 16,-33 0 0 0,33 0 0-16,0 33 0 15,0-33 0-15,0 0 0 16,0 0 0-16,0 0 0 15,0 0 0-15,0 0 0 16,0 0 0-16,0 0 0 16,0 0 0-16,0 0 0 15,0 0 0-15,0 0 0 16,0-33 0-1,0 33 0-15,0 0 0 16,0 0 0-16</inkml:trace>
  <inkml:trace contextRef="#ctx0" brushRef="#br0" timeOffset="105776">31055 4763 512 0,'0'0'0'16,"0"0"0"-1,0 0 0-15,0 0 0 16,0 0 0-16,0 0 0 15,0 0 0-15,0 0 0 16,0 0 0-16,0 0 0 16,0 0 0-16,-33 0 0 15,33 0 0-15,0-33 0 16,-33 33 0-16,33 0 0 15,-33 0 0-15,-1-34 0 16,2 34 0 0,0 0 0-16,32 0 0 15,-34-32 0-15,1 32 0 16,0 0 0-16,33-33 0 15,-33 33 0-15,0-33 0 16,-1 33 0-16,1-34 0 16,0 34 0-16,-1-33 0 15,2 33 0-15,32 0 0 16,-32 0 0-1,32-33 0-15,-34 33 0 16,34 0 0-16,0 0 0 16,-32 0 0-16,32 0 0 15,0-33 0-15,0 33 0 16,-34 0 0-16,34 0 0 15,0 0 0-15,0 0 0 16,0 0 0-16,0 0 0 16,-33 0 0-1,33 0 0-15,0 0 0 16,0 0 0-16,0 0 0 15,0 0 0-15,0 0 0 16,0-32 0-16,0 32 0 16,-33 0 0-16,33 0 0 15,0 0 0-15,0 0 0 16,0 0 0-1,0 0 0-15</inkml:trace>
  <inkml:trace contextRef="#ctx0" brushRef="#br0" timeOffset="107691">31551 5128 512 0,'0'0'0'15,"0"0"0"-15,0 0 0 16,0 0 0-16,0-34 0 16,0 0 0-16,0 2 0 15,0-1 0-15,0-1 0 16,0 2 0-1,-33-2 0-15,33 0 0 16,0-31 0-16,0 32 0 16,0-34 0-16,0 2 0 15,0-2 0-15,0 1 0 16,33 1 0-16,-33-1 0 15,0-1 0-15,0 1 0 16,34-1 0-16,-34 2 0 16,33-2 0-1,-33 1 0-15,34 33 0 16,-2-1 0-16,0-31 0 15,2 32 0-15,-1 33 0 16,0-34 0-16,0 34 0 16,0 0 0-16,0 0 0 15,0 0 0-15,0 34 0 16,1-34 0-16,-1 33 0 15,1 0 0 1,-2-1 0-16,0 35 0 16,-32-34 0-16,34 32 0 15,-1 3 0-15,-33-36 0 16,33 68 0-16,-33-33 0 15,0-34 0-15,0 65 0 16,33-65 0-16,-33 33 0 16,0 1 0-16,-33-2 0 15,33-31 0-15,0 32 0 16,0-33 0-1,0 33 0-15,0-32 0 16,0-2 0-16,0 2 0 16,-33-1 0-16,33-1 0 15,0 2 0-15,0-34 0 16,0 34 0-16,0-34 0 15,-33 32 0-15,33-32 0 16,-34 0 0 0,34 0 0-16,0-32 0 15</inkml:trace>
  <inkml:trace contextRef="#ctx0" brushRef="#br0" timeOffset="108083">32048 4398 512 0,'0'0'0'16,"34"0"0"-16,-34-31 0 15,0 31 0-15,0 0 0 16,32 0 0-16,-32 0 0 16,0 0 0-16,0 0 0 15,0 0 0-15,-32 0 0 16,32 0 0-16,-34 0 0 15,34 0 0 1,-33 0 0-16,-1 0 0 16,34 0 0-16,-33 0 0 15,0 0 0-15,0 0 0 16,0 0 0-16,0 0 0 15,0 0 0-15,0 0 0 16,-33 0 0-16,34 0 0 16,-2 0 0-16,1 0 0 15,-34-33 0-15,34 33 0 16,0 0 0-1,0 0 0-15,0 0 0 16,33 0 0-16,-34 0 0 16,2 0 0-16,32 0 0 15,0 0 0-15</inkml:trace>
  <inkml:trace contextRef="#ctx0" brushRef="#br0" timeOffset="109308">32808 4598 512 0,'0'0'0'0,"0"0"0"0,0-34 0 0,-33 34 0 15,33 0 0-15,-33-33 0 16,0 33 0-1,33 0 0-15,-33 0 0 16,0 0 0-16,0 0 0 16,-1 0 0-16,2 33 0 15,32-33 0-15,-32 34 0 16,-2-1 0-16,34 0 0 15,-34-1 0-15,34 2 0 16,0-1 0-16,0 0 0 16,0 0 0-1,34-1 0-15,0 2 0 0,-34 0 0 16,64-2 0-1,-64 2 0-15,34-1 0 16,-1-33 0-16,0 0 0 16,0 0 0-16,0-33 0 15,-33-1 0-15,33 34 0 16,0-32 0-16,-33-2 0 15,33 0 0-15,-33 2 0 16,34-1 0 0,-34 0 0-16,0 0 0 15,-34-1 0-15,34 34 0 16,0-32 0-16,0 32 0 15,0-33 0-15,0 33 0 16,0 0 0-16,0 0 0 16,0 33 0-16,0-33 0 15,0 0 0-15,0 32 0 16,34-32 0-1,-34 34 0-15,33-1 0 16,-33 0 0-16,32 0 0 16,2-1 0-16,-1 36 0 15,0-36 0-15,0 2 0 16,0-1 0-16,0-1 0 15,0 2 0-15,-33 0 0 16,0-34 0-16,33 32 0 16</inkml:trace>
  <inkml:trace contextRef="#ctx0" brushRef="#br0" timeOffset="188225">23316 10287 512 0,'0'0'0'0,"0"0"0"16,0 0 0-16,0 0 0 16,0-33 0-16,0 33 0 15,-33 0 0-15,33 0 0 16,0-34 0-16,0 34 0 15,0-33 0-15,0 33 0 16,-33-33 0-16,33-1 0 16,0 1 0-16,0 1 0 15,0-2 0 1,-34 0 0-16,34 2 0 15,0-34 0-15,0 33 0 16,0-33 0-16,0 33 0 16,0-34 0-16,34 34 0 15,-34 1 0-15,0-2 0 16,33-32 0-16,-33 34 0 15,0-1 0-15,33-1 0 16,0 1 0 0,-33 0 0-16,33-1 0 15,-33 34 0-15,33-32 0 16,0-1 0-16,0 0 0 15,-33 33 0-15,34-34 0 16,-1 34 0-16,1-33 0 16,-2 33 0-16,0-32 0 15,2 32 0-15,-1 0 0 16,0 0 0-1,0 0 0-15,0 0 0 16,33 32 0-16,-33-32 0 16,0 33 0-16,1 1 0 15,32-34 0-15,-34 33 0 16,2 0 0-16,-1-1 0 15,0 35 0-15,0-34 0 16,0 1 0 0,0-1 0-16,-33 33 0 15,33-34 0-15,0 2 0 16,1 31 0-16,-34-31 0 15,33-1 0-15,-1 32 0 16,-32-31 0-16,34-1 0 16,-1 0 0-16,-33 0 0 15,0-1 0-15,33 2 0 16,-33 0 0-16,0-34 0 15,0 32 0 1,33-32 0-16,-33 0 0 16,0 33 0-16,0-33 0 15,0 0 0-15,0 0 0 16,0 0 0-16,0 0 0 15,0 0 0-15,0 0 0 16,0 0 0-16,0 0 0 16</inkml:trace>
  <inkml:trace contextRef="#ctx0" brushRef="#br0" timeOffset="188951">24275 9525 512 0,'0'0'0'0,"0"0"0"16,0 0 0-16,0 0 0 15,-33 0 0-15,33 0 0 16,0 0 0-16,0 0 0 15,-33 0 0-15,33 34 0 16,-33-34 0-16,0 0 0 16,33 0 0-16,-33 0 0 15,-1 32 0-15,34-32 0 16,-32 0 0-1,0 34 0-15,-2-34 0 16,0 0 0-16,1 0 0 16,-33 32 0-16,33-32 0 15,0 0 0-15,-33 0 0 16,33 33 0-16,-33-33 0 15,34 0 0-15,-35 34 0 16,33-34 0-16,1 0 0 16,-33 0 0-16,33 33 0 15,0-33 0 1,0 0 0-16,0 0 0 15,-1 33 0-15,34-33 0 16,-32 0 0-16,32 0 0 16,-32 32 0-16,32-32 0 15,0 0 0-15</inkml:trace>
  <inkml:trace contextRef="#ctx0" brushRef="#br0" timeOffset="190065">24771 9460 512 0,'-33'0'0'0,"33"0"0"0,0 0 0 0,0 33 0 16,0-33 0-16,0 0 0 16,0 0 0-16,-33 0 0 15,33 32 0 1,0-32 0-16,-33 34 0 15,33-2 0-15,0-32 0 16,0 34 0-16,0-2 0 16,0 1 0-16,0 34 0 15,33-34 0-15,-33-1 0 16,33 2 0-16,0-1 0 15,1 0 0-15,-2-33 0 16,-32 33 0 0,33-33 0-16,1 0 0 15,-1-33 0-15,-33 33 0 16,33-33 0-16,-33 0 0 15,0-1 0-15,0-31 0 16,0 32 0-16,0-1 0 16,0 1 0-16,0 1 0 15,0 32 0-15,-33-34 0 16,33 34 0-1,0-32 0-15,0 32 0 16,0 0 0-16,0 0 0 16,0 0 0-16,0 0 0 15,33 32 0-15,-33-32 0 16,33 34 0-16,-33-34 0 15,33 32 0-15,-33 1 0 16,33 1 0-16,-33-34 0 16,33 33 0-1,-33 0 0-15,33-33 0 16,1 32 0-16,-34-32 0 15,32 34 0-15,0-1 0 16,2-33 0-16,-34 33 0 16,32-33 0-16,3 33 0 15,-2-33 0-15,-33 0 0 16,33 0 0-1,0 0 0-15,-33 0 0 16,0 0 0-16,33 0 0 16,-33 0 0-16,0 0 0 15,0 0 0-15,0 0 0 16,0 0 0-16,0-33 0 15</inkml:trace>
  <inkml:trace contextRef="#ctx0" brushRef="#br0" timeOffset="191312">25334 8732 512 0,'0'0'0'16,"0"0"0"-16,0 0 0 16,0-33 0-16,33 33 0 15,-33 0 0-15,0-32 0 16,0 32 0-16,0 0 0 15,0 32 0-15,0-32 0 16,0 33 0 0,0-33 0-16,33 66 0 15,-33-32 0-15,0-3 0 16,33 2 0-16,-33 34 0 15,33-1 0-15,0-32 0 16,0 32 0-16,-33-1 0 16,33 2 0-16,1-2 0 15,-34 2 0-15,32 0 0 16,0-2 0-1,-32 1 0-15,34 0 0 16,-34 1 0-16,0-34 0 16,33 32 0-16,-33-31 0 15,34-34 0-15,-34 33 0 16,0 0 0-16,33-33 0 15,-33 0 0-15,0 0 0 16,33 0 0-16,0 0 0 16,0 0 0-16,0-33 0 15,0 0 0 1,0 33 0-16,1-34 0 15,-2 2 0-15,0-34 0 16,2 32 0-16,-1 1 0 16,1-33 0-16,-1 34 0 15,-33-2 0-15,0 2 0 16,33-1 0-16,-33-1 0 15,-33 1 0-15,33 0 0 16,-33-1 0 0,-1 2 0-16,-33 32 0 15,35-33 0-15,-34 33 0 16,33 0 0-16,0 0 0 15,-33 0 0-15,33 33 0 16,0-33 0-16,0 0 0 16,33 32 0-16,-34-32 0 15,34 0 0-15,-33 0 0 16,33 0 0-1,0 0 0-15,0 0 0 16,0 0 0-16,0 0 0 16,0-32 0-16,33-1 0 15,-33 0 0-15,34-1 0 16,-1 1 0-16,-33 1 0 15,33-2 0-15,-33-32 0 16,33 33 0-16,-33 0 0 16,0 0 0-1,0-34 0-15,0 36 0 16,0-3 0-16,-33-32 0 15,0 33 0-15,0 33 0 16,-1-32 0-16,1 32 0 16,-1 0 0-16,-30 0 0 15,30 0 0-15,-32 32 0 16,0-32 0-1,0 33 0-15,33-33 0 16,-34 0 0-16,33 33 0 16,2-33 0-16,32 0 0 15,-32 33 0-15,32-33 0 16,0 0 0-16,0 0 0 15</inkml:trace>
  <inkml:trace contextRef="#ctx0" brushRef="#br0" timeOffset="192502">26093 8567 512 0,'-32'0'0'0,"32"0"0"0,0 32 0 15,0-32 0-15,0 33 0 16,0 2 0-1,0-3 0-15,32 1 0 16,-32 33 0-16,0-32 0 16,0 30 0-16,34 3 0 15,-34-1 0-15,33 0 0 16,1 0 0-16,-34 1 0 15,33-1 0-15,0 33 0 16,0-32 0-16,-33-2 0 16,33 1 0-1,-33-32 0-15,0 31 0 16,0-31 0-16,33-1 0 15,-33-33 0-15,0 33 0 16,0-33 0-16,0 0 0 16,0 0 0-16,0-33 0 15,0 33 0-15,0-33 0 16,0-1 0-1,0 1 0-15,0-33 0 16,0 34 0-16,0-34 0 16,0-1 0-16,34 34 0 15,-34 0 0-15,32-1 0 16,0 2 0-16,-32-1 0 15,34 0 0-15,-1-1 0 16,0 34 0-16,0 0 0 16,0-33 0-16,1 33 0 15,-1 0 0 1,0 0 0-16,0 33 0 15,0-33 0-15,1 34 0 16,-2-1 0-16,-32 0 0 16,32-1 0-16,2 2 0 15,-34-1 0-15,0 0 0 16,0 1 0-16,0-1 0 15,0-1 0-15,0-32 0 16,0 34 0 0,-34-2 0-16,2 2 0 15,32-34 0-15,-32 32 0 16,-2-32 0-16,1 33 0 15,0-33 0-15,0 0 0 16,-34 0 0-16,34 0 0 16,0 0 0-16,0 0 0 15,0 0 0-15,-1 0 0 16,2 0 0-1,32 0 0-15,-32 0 0 16</inkml:trace>
  <inkml:trace contextRef="#ctx0" brushRef="#br0" timeOffset="194358">28443 9228 512 0,'0'0'0'0,"0"0"0"15,0 0 0-15,-32 0 0 16,32 33 0-1,-35-33 0-15,35 33 0 16,-33-33 0-16,0 32 0 16,0-32 0-16,0 34 0 15,33-34 0-15,-33 33 0 16,0 0 0-16,0-33 0 15,-1 34 0-15,2-1 0 16,32-33 0 0,-32 32 0-16,-2-32 0 15,1 34 0-15,33-34 0 16,-34 0 0-16,34 32 0 15,-33-32 0-15,33 34 0 16,-33-34 0-16,33 0 0 16,0 0 0-16,0 0 0 15,0 0 0-15,0 0 0 16,0 0 0-16,0 0 0 15</inkml:trace>
  <inkml:trace contextRef="#ctx0" brushRef="#br0" timeOffset="194780">28443 9525 512 0,'0'0'0'0,"-32"0"0"0,32 0 0 16,0 0 0-16,0 0 0 15,-35 0 0-15,2-32 0 16,0 32 0 0,33-33 0-16,-33 33 0 15,0 0 0-15,0 0 0 16,0-34 0-16,0 34 0 15,-1 0 0-15,2 0 0 16,0-33 0-16,-2 0 0 16,-33 33 0-16,34-34 0 15,0 34 0-15,0-32 0 16,0 32 0-1,0 0 0-15,0-33 0 16,33 33 0-16,0 0 0 16,0 0 0-16</inkml:trace>
  <inkml:trace contextRef="#ctx0" brushRef="#br0" timeOffset="195943">29666 9559 512 0,'0'0'0'16,"0"0"0"-16,-32-34 0 16,32 34 0-16,0-32 0 15,0-1 0-15,-34-1 0 16,34 34 0-16,-33-66 0 15,33 32 0-15,-33 2 0 16,33-1 0 0,0-34 0-16,0 34 0 15,0-33 0-15,-33 34 0 16,33-35 0-16,0 34 0 15,0-34 0-15,0 3 0 16,0-3 0-16,33 34 0 16,-33 0 0-1,33-34 0-15,0 34 0 16,1 1 0-1,-2 32 0-15,0-35 0 16,2 3 0 0,0 32 0-16,-1-33 0 15,0 33 0-15,0 0 0 16,0 0 0-1,0 33 0-15,0-1 0 16,33 3 0-16,-32-3 0 16,-2 1 0-1,0 34 0 1,2-34 0-16,-1 33 0 15,1-1 0 1,-1-32 0-16,0 34 0 16,-33-1 0-16,33 0 0 15,-33 0 0-15,0 1 0 16,33-34 0-16,-33 32 0 15,0-31 0-15,0-1 0 16,0 0 0 0,0 1 0-1,0-1 0-15,33-1 0 16,-33-32 0-16,0 34 0 15,0-34 0-15,0-34 0 16,0 34 0-16,0 0 0 16</inkml:trace>
  <inkml:trace contextRef="#ctx0" brushRef="#br0" timeOffset="196319">30262 9029 512 0,'33'0'0'0,"-66"34"0"15,33-34 0-15,-33 0 0 0,-1 0 0 0,1 0 0 16,-1 0 0 0,-30 0 0-16,-3 0 0 15,1 0 0-15,0 0 0 16,0 0 0-1,-1 0 0-15,33 0 0 16,-30 0 0-16,30 0 0 16,1-34 0-16,0 34 0 15,0 0 0 1,0 0 0-16,33 0 0 15,0 0 0-15,-33 0 0 16</inkml:trace>
  <inkml:trace contextRef="#ctx0" brushRef="#br0" timeOffset="196974">30758 9095 512 0,'0'0'0'16,"0"0"0"-16,0 0 0 15,0 0 0-15,-33 0 0 16,33-32 0-16,0 32 0 15,-33 0 0-15,33-34 0 16,-34 34 0 0,34 0 0-16,-33 0 0 15,33 0 0-15,-33 0 0 16,-1 0 0-16,34 0 0 15,0 34 0-15,-32-2 0 16,32-32 0-16,-32 34 0 16,32-2 0-16,0 1 0 31,0 1 0-16,0 32 0-15,32 0 0 16,-32 0 0-16,32-32 0 16,-32-34 0-16,34 33 0 15</inkml:trace>
  <inkml:trace contextRef="#ctx0" brushRef="#br0">30725 9326 512 0,'0'-32'0'0,"0"-1"0"15,0 33 0 1,0-33 0-16,0 33 0 15,0 0 0-15</inkml:trace>
  <inkml:trace contextRef="#ctx0" brushRef="#br0" timeOffset="206097">30791 9261 512 0,'0'33'0'0,"0"-33"0"16,0 0 0-16,0 0 0 16,0 32 0-16,0-32 0 15,0 0 0-15,0 0 0 16,0-32 0-16,0 32 0 15,0 0 0-15,0 0 0 16,0 0 0-16,0 0 0 16,0 0 0-1,0 0 0-15,0 0 0 16,0 0 0-16,0 0 0 15,0 0 0-15,0 0 0 16,0 0 0-16,0 0 0 16,0-33 0-16,0 33 0 15,0-33 0-15,0 33 0 16,-33-34 0-16,33 34 0 15,0-33 0 1,-33 33 0-16,33-32 0 16,0 32 0-16,0 0 0 15,-33 0 0-15,33-34 0 16,0 34 0-16,-34-32 0 15,34 32 0-15,-33-34 0 16,33 34 0-16,-33 0 0 16,33 0 0-1,-34-33 0-15,34 33 0 16,0 0 0-16,-32 0 0 15,32 0 0-15,0 0 0 16,-32 0 0-16,32 33 0 16,0-33 0-16,0 0 0 15,-34 0 0-15,34 34 0 16,0-34 0-16,0 0 0 15,-32 32 0-15,32 2 0 16,0-34 0 0,0 0 0-16,-34 32 0 15,34 1 0-15,0 1 0 16,0-34 0-16,0 33 0 15,0-33 0-15,0 33 0 16,0-33 0-16,0 32 0 16,34-32 0-16,-34 0 0 15,0 34 0 1,0-34 0-16,32 0 0 15,-32 33 0-15,0-33 0 16,34 33 0-16,-34-33 0 16,0 0 0-16,32 34 0 15,-32-34 0-15,0 0 0 16,32 0 0-16,-32 0 0 15,34 0 0-15,-34 0 0 16,0 0 0-16,33-34 0 16,-33 34 0-1,0 0 0-15,33 0 0 16,-33-33 0-16,0 0 0 15,0-1 0-15,0 34 0 16,34-32 0-16,-34-1 0 16,0 0 0-16,0 33 0 15,-34-34 0-15,34 1 0 16,0 33 0-16,0-32 0 15,0 32 0 1,-33-34 0-16,33 34 0 16,0-32 0-16,-33 32 0 15,33 0 0-15,0 0 0 16,0 0 0-16,0 0 0 15,0 0 0-15,0 0 0 16,0 0 0-16,0 32 0 16,33 2 0-1,-33-34 0-15,0 32 0 16,0-32 0-16,33 33 0 15,-33 1 0-15,34-1 0 16,-34 0 0-16,33-33 0 16,0 32 0-16,-33 2 0 15,33-34 0-15,0 33 0 16,-33 0 0-16,34-33 0 15,-2 34 0-15,-32-34 0 16,32 0 0 0,-32 0 0-16,34 33 0 15,-34-33 0-15,33 0 0 16,-33 0 0-16,0 0 0 15,0 0 0-15,33 0 0 16,-33 0 0-16,0 0 0 16,0 0 0-16,0 32 0 15,33-32 0-15,-33 0 0 16,0 0 0-1,0 0 0-15,0 0 0 16,0 0 0-16,0 0 0 16,0 0 0-16,0 0 0 15,33 0 0-15,-33 0 0 16,0 0 0-16,-33 0 0 15,33 0 0-15,0 0 0 16,0 0 0-16,0 0 0 16,0 0 0-1</inkml:trace>
  <inkml:trace contextRef="#ctx0" brushRef="#br0" timeOffset="208283">31088 8335 512 0,'0'0'0'0,"0"0"0"16,0 0 0-16,0 0 0 16,0 0 0-16,0 0 0 15,0 0 0-15,0 0 0 16,0 0 0-1,0 0 0-15,0 0 0 16,0 0 0-16,0 0 0 16,0 0 0-16,0 0 0 15,0 0 0-15,0 0 0 16,0 32 0-16,0-32 0 15,0 0 0-15,34 0 0 16,-34 33 0-16,0-33 0 16,0 0 0-1,0 34 0-15,0-34 0 16,0 33 0-16,0 0 0 15,0-33 0-15,0 32 0 16,33 3 0-16,-33-3 0 16,0 1 0-16,0-33 0 15,33 35 0-15,-33-3 0 16,0 1 0-16,33 0 0 15,-33 0 0 1,0 1 0-16,33-3 0 16,-33 2 0-16,0 1 0 15,0-1 0-15,0 0 0 16,34 0 0-16,-34 1 0 15,0-2 0-15,0 2 0 16,0-2 0-16,32 1 0 16,-32 1 0-1,0-1 0-15,0 0 0 16,0-1 0-16,0-32 0 15,32 34 0-15,-32-1 0 16,0 0 0-16,0-33 0 16,0 34 0-16,0-34 0 15,0 33 0-15,0-33 0 16,0 0 0-16,0 0 0 15,0 0 0-15,0 0 0 16,0 0 0 0,0 0 0-16,0 0 0 15,0 0 0-15,0 0 0 16,0 0 0-16,0 0 0 15,-32 0 0-15,32-33 0 16,0 33 0-16,0-34 0 16,-32 1 0-16,32 0 0 15,0-1 0-15,-34-31 0 16,34 32 0-1,-33-34 0-15,33 35 0 16,-33-34 0-16,33 32 0 16,-33-32 0-16,0-1 0 15,33 3 0-15,0-3 0 16,0 34 0-16,0-32 0 15,0 30 0-15,0-30 0 16,0 30 0-16,0-30 0 16,0 32 0-1,0-1 0-15,33-31 0 16,-33 31 0-16,33 2 0 15,-33-2 0-15,33 1 0 16,0 1 0-16,1-2 0 16,-2 34 0-16,0-34 0 15,2 34 0-15,-1 0 0 16,0-32 0-16,0 64 0 15,0-32 0 1,0 0 0-16,1 34 0 16,33-34 0-16,-35 34 0 15,-32-2 0-15,32 1 0 16,2 1 0-16,-34-2 0 15,33 34 0-15,-33-33 0 16,33 1 0-16,-33 32 0 16,0-34 0-1,-33 3 0-15,33 30 0 16,0-30 0-16,-33-3 0 15,-1 1 0-15,2 33 0 16,32-32 0-16,-32-34 0 16,-2 31 0-16,1 2 0 15,-1 1 0-15,1-34 0 16,0 33 0-16,0-33 0 15,33 0 0-15,-33 33 0 16,33-33 0 0,-33 0 0-16,33 0 0 15,0 0 0-15,0 0 0 16,0 0 0-16,0 0 0 15,0 0 0-15,0 0 0 16,0 0 0-16,0 0 0 16,33 0 0-16,-33-33 0 15,33 33 0-15,0 0 0 16,0-33 0-1,0 33 0-15,1 0 0 16,-1 0 0-16,33 0 0 16,-34 0 0-16,2 0 0 15,32 0 0-15,-33 33 0 16,0-33 0-16,0 33 0 15,0 0 0-15,0 1 0 16,-33-34 0-16,34 66 0 16,-34-66 0-1,0 65 0-15,33-31 0 16,-33-1 0-16,0 32 0 15,0-65 0-15,0 34 0 16,-33 32 0-16,33-66 0 16,-34 34 0-16,1-1 0 15,33-1 0-15,-66-32 0 16,66 34 0-16,-33-34 0 15,0 32 0 1,0-32 0-16,-34 34 0 16,35-34 0-16,0 0 0 15,-35 0 0-15,33 0 0 16,1-34 0-16,0 34 0 15,0 0 0-15,0 0 0 16,0-32 0-16,-1 32 0 16,34 0 0-1,-32-34 0-15,32 34 0 16,0 0 0-16,-32 0 0 15,32 0 0-15,0 0 0 16,0-32 0-16,0 32 0 16,0 0 0-16,0-33 0 15</inkml:trace>
  <inkml:trace contextRef="#ctx0" brushRef="#br0" timeOffset="209788">32082 7938 512 0,'0'0'0'0,"0"0"0"0,0 0 0 0,0 0 0 15,0 0 0-15,0 33 0 16,0-33 0-16,0 0 0 16,0 0 0-1,0 33 0-15,0-33 0 16,0 34 0-16,0-34 0 15,32 32 0-15,-32-32 0 16,0 32 0-16,0 2 0 16,0 0 0-16,0-2 0 15,32 1 0-15,-32 1 0 16,0-2 0-16,0 34 0 15,34-33 0-15,-34 1 0 16,0 32 0 0,0 1 0-16,0-2 0 15,33-30 0-15,-33 30 0 16,0 1 0-16,0-1 0 15,0 2 0-15,33-34 0 16,-33 33 0-16,0 0 0 16,0 0 0-16,33 1 0 15,-33-34 0-15,0 32 0 16,0-31 0-1,0-1 0-15,0 0 0 16,0-33 0-16,0 34 0 16,0-34 0-16,0 33 0 15,0-33 0-15,0 0 0 16,0 0 0-16,0 0 0 15,0 0 0-15,0 0 0 16,0-33 0-16,0 33 0 16,-33-34 0-1,33 34 0-15,0-33 0 16,0-34 0-16,0 35 0 15,0-1 0-15,0-34 0 16,0 2 0-16,33-1 0 16,-33 32 0-16,0-32 0 15,33 33 0-15,-33-1 0 16,33 1 0-1,-33 2 0-15,33-3 0 16,0 1 0-16,0 0 0 16,1 33 0-16,0 0 0 15,-2 0 0-15,0 0 0 16,2 0 0-16,-1 0 0 15,0 0 0-15,0 33 0 16,0 0 0-16,0 1 0 16,0-34 0-1,-33 64 0-15,33-30 0 16,-33-1 0-16,34 0 0 15,-34 0 0-15,0 1 0 16,33-2 0-16,-33 2 0 16,0-2 0-16,0 1 0 15,0 1 0-15,0-1 0 16,0 0 0-16,-33-1 0 15,-1 2 0-15,34-1 0 16,-33 0 0 0,33-33 0-16,-33 34 0 15,0-34 0-15,0 33 0 16,0-33 0-16,0 32 0 15,0-32 0-15,-1 0 0 16,2 0 0-16,0 0 0 16,-2 0 0-16,-33-32 0 15,34 32 0 1,33 0 0-16,-33 0 0 15,0-33 0-15,0 33 0 16,33 0 0-16,0 0 0 16,0 0 0-16,0 0 0 15,0 0 0-15,0 0 0 16</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BE9EDF70-967E-4B6F-8205-A27EECB1A6BC}" type="datetimeFigureOut">
              <a:rPr lang="en-CA" smtClean="0"/>
              <a:t>2018-02-25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2522914-1974-4981-B636-5E4CEBF78213}" type="slidenum">
              <a:rPr lang="en-CA" smtClean="0"/>
              <a:t>‹#›</a:t>
            </a:fld>
            <a:endParaRPr lang="en-CA"/>
          </a:p>
        </p:txBody>
      </p:sp>
    </p:spTree>
    <p:extLst>
      <p:ext uri="{BB962C8B-B14F-4D97-AF65-F5344CB8AC3E}">
        <p14:creationId xmlns:p14="http://schemas.microsoft.com/office/powerpoint/2010/main" val="116259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BE9EDF70-967E-4B6F-8205-A27EECB1A6BC}" type="datetimeFigureOut">
              <a:rPr lang="en-CA" smtClean="0"/>
              <a:t>2018-02-25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2522914-1974-4981-B636-5E4CEBF78213}" type="slidenum">
              <a:rPr lang="en-CA" smtClean="0"/>
              <a:t>‹#›</a:t>
            </a:fld>
            <a:endParaRPr lang="en-CA"/>
          </a:p>
        </p:txBody>
      </p:sp>
    </p:spTree>
    <p:extLst>
      <p:ext uri="{BB962C8B-B14F-4D97-AF65-F5344CB8AC3E}">
        <p14:creationId xmlns:p14="http://schemas.microsoft.com/office/powerpoint/2010/main" val="3667921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9EDF70-967E-4B6F-8205-A27EECB1A6BC}" type="datetimeFigureOut">
              <a:rPr lang="en-CA" smtClean="0"/>
              <a:t>2018-02-25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2522914-1974-4981-B636-5E4CEBF78213}" type="slidenum">
              <a:rPr lang="en-CA" smtClean="0"/>
              <a:t>‹#›</a:t>
            </a:fld>
            <a:endParaRPr lang="en-CA"/>
          </a:p>
        </p:txBody>
      </p:sp>
    </p:spTree>
    <p:extLst>
      <p:ext uri="{BB962C8B-B14F-4D97-AF65-F5344CB8AC3E}">
        <p14:creationId xmlns:p14="http://schemas.microsoft.com/office/powerpoint/2010/main" val="1571778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BE9EDF70-967E-4B6F-8205-A27EECB1A6BC}" type="datetimeFigureOut">
              <a:rPr lang="en-CA" smtClean="0"/>
              <a:t>2018-02-25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2522914-1974-4981-B636-5E4CEBF78213}" type="slidenum">
              <a:rPr lang="en-CA" smtClean="0"/>
              <a:t>‹#›</a:t>
            </a:fld>
            <a:endParaRPr lang="en-CA"/>
          </a:p>
        </p:txBody>
      </p:sp>
    </p:spTree>
    <p:extLst>
      <p:ext uri="{BB962C8B-B14F-4D97-AF65-F5344CB8AC3E}">
        <p14:creationId xmlns:p14="http://schemas.microsoft.com/office/powerpoint/2010/main" val="1804629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BE9EDF70-967E-4B6F-8205-A27EECB1A6BC}" type="datetimeFigureOut">
              <a:rPr lang="en-CA" smtClean="0"/>
              <a:t>2018-02-25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F2522914-1974-4981-B636-5E4CEBF78213}" type="slidenum">
              <a:rPr lang="en-CA" smtClean="0"/>
              <a:t>‹#›</a:t>
            </a:fld>
            <a:endParaRPr lang="en-CA"/>
          </a:p>
        </p:txBody>
      </p:sp>
    </p:spTree>
    <p:extLst>
      <p:ext uri="{BB962C8B-B14F-4D97-AF65-F5344CB8AC3E}">
        <p14:creationId xmlns:p14="http://schemas.microsoft.com/office/powerpoint/2010/main" val="3019842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BE9EDF70-967E-4B6F-8205-A27EECB1A6BC}" type="datetimeFigureOut">
              <a:rPr lang="en-CA" smtClean="0"/>
              <a:t>2018-02-25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F2522914-1974-4981-B636-5E4CEBF78213}" type="slidenum">
              <a:rPr lang="en-CA" smtClean="0"/>
              <a:t>‹#›</a:t>
            </a:fld>
            <a:endParaRPr lang="en-CA"/>
          </a:p>
        </p:txBody>
      </p:sp>
    </p:spTree>
    <p:extLst>
      <p:ext uri="{BB962C8B-B14F-4D97-AF65-F5344CB8AC3E}">
        <p14:creationId xmlns:p14="http://schemas.microsoft.com/office/powerpoint/2010/main" val="775331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9EDF70-967E-4B6F-8205-A27EECB1A6BC}" type="datetimeFigureOut">
              <a:rPr lang="en-CA" smtClean="0"/>
              <a:t>2018-02-25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F2522914-1974-4981-B636-5E4CEBF78213}" type="slidenum">
              <a:rPr lang="en-CA" smtClean="0"/>
              <a:t>‹#›</a:t>
            </a:fld>
            <a:endParaRPr lang="en-CA"/>
          </a:p>
        </p:txBody>
      </p:sp>
    </p:spTree>
    <p:extLst>
      <p:ext uri="{BB962C8B-B14F-4D97-AF65-F5344CB8AC3E}">
        <p14:creationId xmlns:p14="http://schemas.microsoft.com/office/powerpoint/2010/main" val="338637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9EDF70-967E-4B6F-8205-A27EECB1A6BC}" type="datetimeFigureOut">
              <a:rPr lang="en-CA" smtClean="0"/>
              <a:t>2018-02-25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2522914-1974-4981-B636-5E4CEBF78213}" type="slidenum">
              <a:rPr lang="en-CA" smtClean="0"/>
              <a:t>‹#›</a:t>
            </a:fld>
            <a:endParaRPr lang="en-CA"/>
          </a:p>
        </p:txBody>
      </p:sp>
    </p:spTree>
    <p:extLst>
      <p:ext uri="{BB962C8B-B14F-4D97-AF65-F5344CB8AC3E}">
        <p14:creationId xmlns:p14="http://schemas.microsoft.com/office/powerpoint/2010/main" val="65823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9EDF70-967E-4B6F-8205-A27EECB1A6BC}" type="datetimeFigureOut">
              <a:rPr lang="en-CA" smtClean="0"/>
              <a:t>2018-02-25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2522914-1974-4981-B636-5E4CEBF78213}" type="slidenum">
              <a:rPr lang="en-CA" smtClean="0"/>
              <a:t>‹#›</a:t>
            </a:fld>
            <a:endParaRPr lang="en-CA"/>
          </a:p>
        </p:txBody>
      </p:sp>
    </p:spTree>
    <p:extLst>
      <p:ext uri="{BB962C8B-B14F-4D97-AF65-F5344CB8AC3E}">
        <p14:creationId xmlns:p14="http://schemas.microsoft.com/office/powerpoint/2010/main" val="1241554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BE9EDF70-967E-4B6F-8205-A27EECB1A6BC}" type="datetimeFigureOut">
              <a:rPr lang="en-CA" smtClean="0"/>
              <a:t>2018-02-25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2522914-1974-4981-B636-5E4CEBF78213}" type="slidenum">
              <a:rPr lang="en-CA" smtClean="0"/>
              <a:t>‹#›</a:t>
            </a:fld>
            <a:endParaRPr lang="en-CA"/>
          </a:p>
        </p:txBody>
      </p:sp>
    </p:spTree>
    <p:extLst>
      <p:ext uri="{BB962C8B-B14F-4D97-AF65-F5344CB8AC3E}">
        <p14:creationId xmlns:p14="http://schemas.microsoft.com/office/powerpoint/2010/main" val="2200266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BE9EDF70-967E-4B6F-8205-A27EECB1A6BC}" type="datetimeFigureOut">
              <a:rPr lang="en-CA" smtClean="0"/>
              <a:t>2018-02-25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2522914-1974-4981-B636-5E4CEBF78213}" type="slidenum">
              <a:rPr lang="en-CA" smtClean="0"/>
              <a:t>‹#›</a:t>
            </a:fld>
            <a:endParaRPr lang="en-CA"/>
          </a:p>
        </p:txBody>
      </p:sp>
    </p:spTree>
    <p:extLst>
      <p:ext uri="{BB962C8B-B14F-4D97-AF65-F5344CB8AC3E}">
        <p14:creationId xmlns:p14="http://schemas.microsoft.com/office/powerpoint/2010/main" val="3928231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9EDF70-967E-4B6F-8205-A27EECB1A6BC}" type="datetimeFigureOut">
              <a:rPr lang="en-CA" smtClean="0"/>
              <a:t>2018-02-25</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522914-1974-4981-B636-5E4CEBF78213}" type="slidenum">
              <a:rPr lang="en-CA" smtClean="0"/>
              <a:t>‹#›</a:t>
            </a:fld>
            <a:endParaRPr lang="en-CA"/>
          </a:p>
        </p:txBody>
      </p:sp>
    </p:spTree>
    <p:extLst>
      <p:ext uri="{BB962C8B-B14F-4D97-AF65-F5344CB8AC3E}">
        <p14:creationId xmlns:p14="http://schemas.microsoft.com/office/powerpoint/2010/main" val="3254934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brighthub.com/science/genetics/articles/17152.aspx"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3.A Mendelian Genetics</a:t>
            </a:r>
            <a:endParaRPr lang="en-CA" dirty="0"/>
          </a:p>
        </p:txBody>
      </p:sp>
      <p:sp>
        <p:nvSpPr>
          <p:cNvPr id="3" name="Subtitle 2"/>
          <p:cNvSpPr>
            <a:spLocks noGrp="1"/>
          </p:cNvSpPr>
          <p:nvPr>
            <p:ph type="subTitle" idx="1"/>
          </p:nvPr>
        </p:nvSpPr>
        <p:spPr/>
        <p:txBody>
          <a:bodyPr/>
          <a:lstStyle/>
          <a:p>
            <a:r>
              <a:rPr lang="en-CA" dirty="0" smtClean="0"/>
              <a:t>Recommended Reading: Chapter 12 of OpenStax</a:t>
            </a:r>
            <a:endParaRPr lang="en-CA" dirty="0"/>
          </a:p>
        </p:txBody>
      </p:sp>
    </p:spTree>
    <p:extLst>
      <p:ext uri="{BB962C8B-B14F-4D97-AF65-F5344CB8AC3E}">
        <p14:creationId xmlns:p14="http://schemas.microsoft.com/office/powerpoint/2010/main" val="23987813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biotechlearn.org.nz/var/biotechlearn/storage/images/themes/mendel_and_inheritance/images/inheritance_of_multiple_traits_in_peas/457375-1-eng-AU/inheritance_of_multiple_traits_in_peas_oversiz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58615" y="834052"/>
            <a:ext cx="9042236" cy="60239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CA" dirty="0" smtClean="0"/>
              <a:t>Mendel’s Process</a:t>
            </a:r>
            <a:endParaRPr lang="en-CA" dirty="0"/>
          </a:p>
        </p:txBody>
      </p:sp>
    </p:spTree>
    <p:extLst>
      <p:ext uri="{BB962C8B-B14F-4D97-AF65-F5344CB8AC3E}">
        <p14:creationId xmlns:p14="http://schemas.microsoft.com/office/powerpoint/2010/main" val="20210796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Mendel’s Laws	</a:t>
            </a:r>
            <a:endParaRPr lang="en-CA" dirty="0"/>
          </a:p>
        </p:txBody>
      </p:sp>
      <p:sp>
        <p:nvSpPr>
          <p:cNvPr id="3" name="Content Placeholder 2"/>
          <p:cNvSpPr>
            <a:spLocks noGrp="1"/>
          </p:cNvSpPr>
          <p:nvPr>
            <p:ph idx="1"/>
          </p:nvPr>
        </p:nvSpPr>
        <p:spPr>
          <a:xfrm>
            <a:off x="221226" y="1825625"/>
            <a:ext cx="11132574" cy="4351338"/>
          </a:xfrm>
        </p:spPr>
        <p:txBody>
          <a:bodyPr>
            <a:normAutofit/>
          </a:bodyPr>
          <a:lstStyle/>
          <a:p>
            <a:r>
              <a:rPr lang="en-CA" dirty="0" smtClean="0"/>
              <a:t>Law of segregation –</a:t>
            </a:r>
            <a:br>
              <a:rPr lang="en-CA" dirty="0" smtClean="0"/>
            </a:br>
            <a:r>
              <a:rPr lang="en-CA" dirty="0" smtClean="0"/>
              <a:t/>
            </a:r>
            <a:br>
              <a:rPr lang="en-CA" dirty="0" smtClean="0"/>
            </a:br>
            <a:endParaRPr lang="en-CA" dirty="0"/>
          </a:p>
          <a:p>
            <a:r>
              <a:rPr lang="en-CA" dirty="0" smtClean="0"/>
              <a:t>Law of independent assortment –</a:t>
            </a:r>
            <a:br>
              <a:rPr lang="en-CA" dirty="0" smtClean="0"/>
            </a:br>
            <a:r>
              <a:rPr lang="en-CA" dirty="0" smtClean="0"/>
              <a:t/>
            </a:r>
            <a:br>
              <a:rPr lang="en-CA" dirty="0" smtClean="0"/>
            </a:br>
            <a:endParaRPr lang="en-CA" dirty="0" smtClean="0"/>
          </a:p>
          <a:p>
            <a:r>
              <a:rPr lang="en-CA" dirty="0" smtClean="0"/>
              <a:t>Law of dominance –</a:t>
            </a:r>
            <a:br>
              <a:rPr lang="en-CA" dirty="0" smtClean="0"/>
            </a:br>
            <a:endParaRPr lang="en-CA" dirty="0" smtClean="0"/>
          </a:p>
          <a:p>
            <a:endParaRPr lang="en-CA" dirty="0"/>
          </a:p>
        </p:txBody>
      </p:sp>
    </p:spTree>
    <p:extLst>
      <p:ext uri="{BB962C8B-B14F-4D97-AF65-F5344CB8AC3E}">
        <p14:creationId xmlns:p14="http://schemas.microsoft.com/office/powerpoint/2010/main" val="35935741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Mendel’s Laws	</a:t>
            </a:r>
            <a:endParaRPr lang="en-CA" dirty="0"/>
          </a:p>
        </p:txBody>
      </p:sp>
      <p:sp>
        <p:nvSpPr>
          <p:cNvPr id="3" name="Content Placeholder 2"/>
          <p:cNvSpPr>
            <a:spLocks noGrp="1"/>
          </p:cNvSpPr>
          <p:nvPr>
            <p:ph idx="1"/>
          </p:nvPr>
        </p:nvSpPr>
        <p:spPr/>
        <p:txBody>
          <a:bodyPr>
            <a:normAutofit fontScale="92500"/>
          </a:bodyPr>
          <a:lstStyle/>
          <a:p>
            <a:r>
              <a:rPr lang="en-CA" b="1" dirty="0" smtClean="0"/>
              <a:t>Law of segregation </a:t>
            </a:r>
            <a:r>
              <a:rPr lang="en-CA" dirty="0" smtClean="0"/>
              <a:t>- </a:t>
            </a:r>
            <a:r>
              <a:rPr lang="en-US" dirty="0"/>
              <a:t>states that allele pairs separate or </a:t>
            </a:r>
            <a:r>
              <a:rPr lang="en-US" b="1" dirty="0"/>
              <a:t>segregate</a:t>
            </a:r>
            <a:r>
              <a:rPr lang="en-US" dirty="0"/>
              <a:t> during gamete formation, and randomly unite at fertilization.</a:t>
            </a:r>
            <a:endParaRPr lang="en-CA" dirty="0" smtClean="0"/>
          </a:p>
          <a:p>
            <a:endParaRPr lang="en-CA" dirty="0"/>
          </a:p>
          <a:p>
            <a:r>
              <a:rPr lang="en-CA" b="1" dirty="0" smtClean="0"/>
              <a:t>Law of independent assortment </a:t>
            </a:r>
            <a:r>
              <a:rPr lang="en-CA" dirty="0" smtClean="0"/>
              <a:t>- </a:t>
            </a:r>
            <a:r>
              <a:rPr lang="en-US" dirty="0"/>
              <a:t>when two or more characteristics are inherited, individual hereditary factors assort </a:t>
            </a:r>
            <a:r>
              <a:rPr lang="en-US" b="1" dirty="0" smtClean="0"/>
              <a:t>independently </a:t>
            </a:r>
            <a:r>
              <a:rPr lang="en-US" dirty="0" smtClean="0"/>
              <a:t>during </a:t>
            </a:r>
            <a:r>
              <a:rPr lang="en-US" dirty="0"/>
              <a:t>gamete production, giving different traits an equal opportunity of occurring together.</a:t>
            </a:r>
            <a:endParaRPr lang="en-CA" dirty="0" smtClean="0"/>
          </a:p>
          <a:p>
            <a:endParaRPr lang="en-CA" dirty="0" smtClean="0"/>
          </a:p>
          <a:p>
            <a:r>
              <a:rPr lang="en-CA" b="1" dirty="0" smtClean="0"/>
              <a:t>Law of dominance </a:t>
            </a:r>
            <a:r>
              <a:rPr lang="en-CA" dirty="0" smtClean="0"/>
              <a:t>- </a:t>
            </a:r>
            <a:r>
              <a:rPr lang="en-US" dirty="0"/>
              <a:t>one of the factors for a pair of inherited traits will be </a:t>
            </a:r>
            <a:r>
              <a:rPr lang="en-US" b="1" dirty="0"/>
              <a:t>dominant</a:t>
            </a:r>
            <a:r>
              <a:rPr lang="en-US" dirty="0"/>
              <a:t> and the other recessive, unless both factors are recessive.</a:t>
            </a:r>
            <a:endParaRPr lang="en-CA" dirty="0"/>
          </a:p>
        </p:txBody>
      </p:sp>
    </p:spTree>
    <p:extLst>
      <p:ext uri="{BB962C8B-B14F-4D97-AF65-F5344CB8AC3E}">
        <p14:creationId xmlns:p14="http://schemas.microsoft.com/office/powerpoint/2010/main" val="41917127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Probability and Statistical Analysis</a:t>
            </a:r>
            <a:endParaRPr lang="en-CA" dirty="0"/>
          </a:p>
        </p:txBody>
      </p:sp>
      <p:sp>
        <p:nvSpPr>
          <p:cNvPr id="3" name="Content Placeholder 2"/>
          <p:cNvSpPr>
            <a:spLocks noGrp="1"/>
          </p:cNvSpPr>
          <p:nvPr>
            <p:ph idx="1"/>
          </p:nvPr>
        </p:nvSpPr>
        <p:spPr/>
        <p:txBody>
          <a:bodyPr>
            <a:normAutofit lnSpcReduction="10000"/>
          </a:bodyPr>
          <a:lstStyle/>
          <a:p>
            <a:r>
              <a:rPr lang="en-CA" dirty="0" smtClean="0"/>
              <a:t>Is the fundamental ideas behind this. Possibility and chance abound and account for genetic diversity.</a:t>
            </a:r>
          </a:p>
          <a:p>
            <a:endParaRPr lang="en-CA" dirty="0"/>
          </a:p>
          <a:p>
            <a:r>
              <a:rPr lang="en-CA" dirty="0" smtClean="0"/>
              <a:t>Analyzing the statistics leads to an overlap of math and science! Use math and likelihood of events to occur to make inferences about organisms!</a:t>
            </a:r>
            <a:endParaRPr lang="en-CA" dirty="0"/>
          </a:p>
          <a:p>
            <a:endParaRPr lang="en-CA" dirty="0" smtClean="0"/>
          </a:p>
          <a:p>
            <a:r>
              <a:rPr lang="en-CA" dirty="0" smtClean="0"/>
              <a:t>However, why might this not always be accurate?</a:t>
            </a:r>
            <a:br>
              <a:rPr lang="en-CA" dirty="0" smtClean="0"/>
            </a:br>
            <a:r>
              <a:rPr lang="en-CA" dirty="0" smtClean="0">
                <a:solidFill>
                  <a:srgbClr val="FF0000"/>
                </a:solidFill>
              </a:rPr>
              <a:t>Genetics isn’t just “one gene codes for one trait”, multiple genes can code for one trait.</a:t>
            </a:r>
            <a:endParaRPr lang="en-CA" dirty="0">
              <a:solidFill>
                <a:srgbClr val="FF0000"/>
              </a:solidFill>
            </a:endParaRPr>
          </a:p>
        </p:txBody>
      </p:sp>
    </p:spTree>
    <p:extLst>
      <p:ext uri="{BB962C8B-B14F-4D97-AF65-F5344CB8AC3E}">
        <p14:creationId xmlns:p14="http://schemas.microsoft.com/office/powerpoint/2010/main" val="21005496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Vocabulary</a:t>
            </a:r>
            <a:endParaRPr lang="en-CA" dirty="0"/>
          </a:p>
        </p:txBody>
      </p:sp>
      <p:sp>
        <p:nvSpPr>
          <p:cNvPr id="3" name="Content Placeholder 2"/>
          <p:cNvSpPr>
            <a:spLocks noGrp="1"/>
          </p:cNvSpPr>
          <p:nvPr>
            <p:ph idx="1"/>
          </p:nvPr>
        </p:nvSpPr>
        <p:spPr/>
        <p:txBody>
          <a:bodyPr>
            <a:normAutofit lnSpcReduction="10000"/>
          </a:bodyPr>
          <a:lstStyle/>
          <a:p>
            <a:r>
              <a:rPr lang="en-US" b="1" dirty="0"/>
              <a:t>Heterozygous</a:t>
            </a:r>
            <a:r>
              <a:rPr lang="en-US" dirty="0"/>
              <a:t> = </a:t>
            </a:r>
            <a:r>
              <a:rPr lang="en-US" dirty="0" smtClean="0"/>
              <a:t> </a:t>
            </a:r>
            <a:endParaRPr lang="en-US" dirty="0"/>
          </a:p>
          <a:p>
            <a:r>
              <a:rPr lang="en-US" b="1" dirty="0"/>
              <a:t>Homozygous</a:t>
            </a:r>
            <a:r>
              <a:rPr lang="en-US" dirty="0"/>
              <a:t> = </a:t>
            </a:r>
            <a:r>
              <a:rPr lang="en-US" dirty="0" smtClean="0"/>
              <a:t> </a:t>
            </a:r>
            <a:endParaRPr lang="en-US" dirty="0"/>
          </a:p>
          <a:p>
            <a:r>
              <a:rPr lang="en-US" b="1" dirty="0"/>
              <a:t>Allele</a:t>
            </a:r>
            <a:r>
              <a:rPr lang="en-US" dirty="0"/>
              <a:t> = </a:t>
            </a:r>
            <a:r>
              <a:rPr lang="en-US" dirty="0" smtClean="0"/>
              <a:t> </a:t>
            </a:r>
            <a:endParaRPr lang="en-US" dirty="0"/>
          </a:p>
          <a:p>
            <a:pPr marL="0" indent="0">
              <a:buNone/>
            </a:pPr>
            <a:r>
              <a:rPr lang="en-US" dirty="0"/>
              <a:t>		A = </a:t>
            </a:r>
            <a:r>
              <a:rPr lang="en-US" dirty="0" smtClean="0"/>
              <a:t> </a:t>
            </a:r>
            <a:endParaRPr lang="en-US" dirty="0"/>
          </a:p>
          <a:p>
            <a:pPr marL="0" indent="0">
              <a:buNone/>
            </a:pPr>
            <a:r>
              <a:rPr lang="en-US" dirty="0"/>
              <a:t>		a = </a:t>
            </a:r>
            <a:r>
              <a:rPr lang="en-US" dirty="0" smtClean="0"/>
              <a:t> </a:t>
            </a:r>
            <a:endParaRPr lang="en-US" dirty="0"/>
          </a:p>
          <a:p>
            <a:pPr marL="0" indent="0">
              <a:buNone/>
            </a:pPr>
            <a:r>
              <a:rPr lang="en-US" dirty="0"/>
              <a:t>		Gene loci = </a:t>
            </a:r>
            <a:r>
              <a:rPr lang="en-US" dirty="0" smtClean="0"/>
              <a:t> </a:t>
            </a:r>
            <a:br>
              <a:rPr lang="en-US" dirty="0" smtClean="0"/>
            </a:br>
            <a:endParaRPr lang="en-US" dirty="0"/>
          </a:p>
          <a:p>
            <a:r>
              <a:rPr lang="en-US" b="1" dirty="0"/>
              <a:t>Genotype</a:t>
            </a:r>
            <a:r>
              <a:rPr lang="en-US" dirty="0"/>
              <a:t> = </a:t>
            </a:r>
            <a:r>
              <a:rPr lang="en-US" dirty="0" smtClean="0"/>
              <a:t> </a:t>
            </a:r>
            <a:endParaRPr lang="en-US" dirty="0"/>
          </a:p>
          <a:p>
            <a:r>
              <a:rPr lang="en-US" b="1" dirty="0"/>
              <a:t>Phenotype</a:t>
            </a:r>
            <a:r>
              <a:rPr lang="en-US" dirty="0"/>
              <a:t> = </a:t>
            </a:r>
            <a:r>
              <a:rPr lang="en-US" dirty="0" smtClean="0"/>
              <a:t> </a:t>
            </a:r>
            <a:endParaRPr lang="en-US" dirty="0"/>
          </a:p>
          <a:p>
            <a:endParaRPr lang="en-CA" dirty="0"/>
          </a:p>
        </p:txBody>
      </p:sp>
    </p:spTree>
    <p:extLst>
      <p:ext uri="{BB962C8B-B14F-4D97-AF65-F5344CB8AC3E}">
        <p14:creationId xmlns:p14="http://schemas.microsoft.com/office/powerpoint/2010/main" val="924901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Vocabulary</a:t>
            </a:r>
            <a:endParaRPr lang="en-CA" dirty="0"/>
          </a:p>
        </p:txBody>
      </p:sp>
      <p:sp>
        <p:nvSpPr>
          <p:cNvPr id="3" name="Content Placeholder 2"/>
          <p:cNvSpPr>
            <a:spLocks noGrp="1"/>
          </p:cNvSpPr>
          <p:nvPr>
            <p:ph idx="1"/>
          </p:nvPr>
        </p:nvSpPr>
        <p:spPr/>
        <p:txBody>
          <a:bodyPr>
            <a:normAutofit fontScale="92500" lnSpcReduction="20000"/>
          </a:bodyPr>
          <a:lstStyle/>
          <a:p>
            <a:r>
              <a:rPr lang="en-US" b="1" dirty="0"/>
              <a:t>Heterozygous</a:t>
            </a:r>
            <a:r>
              <a:rPr lang="en-US" dirty="0"/>
              <a:t> = has a genotype composed of two different alleles.</a:t>
            </a:r>
          </a:p>
          <a:p>
            <a:r>
              <a:rPr lang="en-US" b="1" dirty="0"/>
              <a:t>Homozygous</a:t>
            </a:r>
            <a:r>
              <a:rPr lang="en-US" dirty="0"/>
              <a:t> = has a genotype composed of two of the same allele.</a:t>
            </a:r>
          </a:p>
          <a:p>
            <a:r>
              <a:rPr lang="en-US" b="1" dirty="0"/>
              <a:t>Allele</a:t>
            </a:r>
            <a:r>
              <a:rPr lang="en-US" dirty="0"/>
              <a:t> = a copy of coding for a particular trait or gene loci (one letter). </a:t>
            </a:r>
          </a:p>
          <a:p>
            <a:pPr marL="0" indent="0">
              <a:buNone/>
            </a:pPr>
            <a:r>
              <a:rPr lang="en-US" dirty="0"/>
              <a:t>		A = capital letter means dominant.</a:t>
            </a:r>
          </a:p>
          <a:p>
            <a:pPr marL="0" indent="0">
              <a:buNone/>
            </a:pPr>
            <a:r>
              <a:rPr lang="en-US" dirty="0"/>
              <a:t>		a = lower case letter means recessive.</a:t>
            </a:r>
          </a:p>
          <a:p>
            <a:pPr marL="0" indent="0">
              <a:buNone/>
            </a:pPr>
            <a:r>
              <a:rPr lang="en-US" dirty="0"/>
              <a:t>		Gene loci = location of coding for an organism’s genetics (DNA), </a:t>
            </a:r>
            <a:r>
              <a:rPr lang="en-US" dirty="0" smtClean="0"/>
              <a:t>		typically </a:t>
            </a:r>
            <a:r>
              <a:rPr lang="en-US" dirty="0"/>
              <a:t>for a specific characteristic – however, some </a:t>
            </a:r>
            <a:r>
              <a:rPr lang="en-US" dirty="0" smtClean="0"/>
              <a:t>				phenotypes </a:t>
            </a:r>
            <a:r>
              <a:rPr lang="en-US" dirty="0"/>
              <a:t>are coded by multiple loci.</a:t>
            </a:r>
          </a:p>
          <a:p>
            <a:r>
              <a:rPr lang="en-US" b="1" dirty="0"/>
              <a:t>Genotype</a:t>
            </a:r>
            <a:r>
              <a:rPr lang="en-US" dirty="0"/>
              <a:t> = combination of alleles an individual possesses.</a:t>
            </a:r>
          </a:p>
          <a:p>
            <a:r>
              <a:rPr lang="en-US" b="1" dirty="0"/>
              <a:t>Phenotype</a:t>
            </a:r>
            <a:r>
              <a:rPr lang="en-US" dirty="0"/>
              <a:t> = the visible expression of the genotype (the code means we see ________).</a:t>
            </a:r>
          </a:p>
          <a:p>
            <a:endParaRPr lang="en-CA" dirty="0"/>
          </a:p>
        </p:txBody>
      </p:sp>
      <mc:AlternateContent xmlns:mc="http://schemas.openxmlformats.org/markup-compatibility/2006" xmlns:p14="http://schemas.microsoft.com/office/powerpoint/2010/main">
        <mc:Choice Requires="p14">
          <p:contentPart p14:bwMode="auto" r:id="rId2">
            <p14:nvContentPartPr>
              <p14:cNvPr id="4" name="Ink 3"/>
              <p14:cNvContentPartPr/>
              <p14:nvPr/>
            </p14:nvContentPartPr>
            <p14:xfrm>
              <a:off x="9060840" y="1560240"/>
              <a:ext cx="2905200" cy="4607640"/>
            </p14:xfrm>
          </p:contentPart>
        </mc:Choice>
        <mc:Fallback xmlns="">
          <p:pic>
            <p:nvPicPr>
              <p:cNvPr id="4" name="Ink 3"/>
              <p:cNvPicPr/>
              <p:nvPr/>
            </p:nvPicPr>
            <p:blipFill>
              <a:blip r:embed="rId3"/>
              <a:stretch>
                <a:fillRect/>
              </a:stretch>
            </p:blipFill>
            <p:spPr>
              <a:xfrm>
                <a:off x="9051480" y="1550880"/>
                <a:ext cx="2923920" cy="4626720"/>
              </a:xfrm>
              <a:prstGeom prst="rect">
                <a:avLst/>
              </a:prstGeom>
            </p:spPr>
          </p:pic>
        </mc:Fallback>
      </mc:AlternateContent>
    </p:spTree>
    <p:extLst>
      <p:ext uri="{BB962C8B-B14F-4D97-AF65-F5344CB8AC3E}">
        <p14:creationId xmlns:p14="http://schemas.microsoft.com/office/powerpoint/2010/main" val="32559340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Vocabulary</a:t>
            </a:r>
            <a:endParaRPr lang="en-CA" dirty="0"/>
          </a:p>
        </p:txBody>
      </p:sp>
      <p:sp>
        <p:nvSpPr>
          <p:cNvPr id="3" name="Content Placeholder 2"/>
          <p:cNvSpPr>
            <a:spLocks noGrp="1"/>
          </p:cNvSpPr>
          <p:nvPr>
            <p:ph idx="1"/>
          </p:nvPr>
        </p:nvSpPr>
        <p:spPr>
          <a:xfrm>
            <a:off x="457200" y="1825625"/>
            <a:ext cx="10896600" cy="4351338"/>
          </a:xfrm>
        </p:spPr>
        <p:txBody>
          <a:bodyPr/>
          <a:lstStyle/>
          <a:p>
            <a:r>
              <a:rPr lang="en-CA" b="1" dirty="0"/>
              <a:t>Monohybrid Crosses </a:t>
            </a:r>
            <a:r>
              <a:rPr lang="en-CA" dirty="0"/>
              <a:t>(A </a:t>
            </a:r>
            <a:r>
              <a:rPr lang="en-CA" b="1" dirty="0"/>
              <a:t>monohybrid cross</a:t>
            </a:r>
            <a:r>
              <a:rPr lang="en-CA" dirty="0"/>
              <a:t> is a mating between two individuals with different alleles at one genetic locus of interest</a:t>
            </a:r>
            <a:r>
              <a:rPr lang="en-CA" dirty="0" smtClean="0"/>
              <a:t>.)</a:t>
            </a:r>
          </a:p>
          <a:p>
            <a:r>
              <a:rPr lang="en-CA" b="1" dirty="0"/>
              <a:t>Dihybrid Crosses </a:t>
            </a:r>
            <a:r>
              <a:rPr lang="en-CA" dirty="0"/>
              <a:t>(A </a:t>
            </a:r>
            <a:r>
              <a:rPr lang="en-CA" b="1" dirty="0"/>
              <a:t>dihybrid cross</a:t>
            </a:r>
            <a:r>
              <a:rPr lang="en-CA" dirty="0"/>
              <a:t> is a mating between two individuals with different alleles at two genetic loci of interest</a:t>
            </a:r>
            <a:r>
              <a:rPr lang="en-CA" dirty="0" smtClean="0"/>
              <a:t>.)</a:t>
            </a:r>
          </a:p>
          <a:p>
            <a:r>
              <a:rPr lang="en-CA" b="1" dirty="0" smtClean="0"/>
              <a:t>Codominance </a:t>
            </a:r>
            <a:r>
              <a:rPr lang="en-CA" dirty="0" smtClean="0"/>
              <a:t>–</a:t>
            </a:r>
            <a:br>
              <a:rPr lang="en-CA" dirty="0" smtClean="0"/>
            </a:br>
            <a:endParaRPr lang="en-CA" dirty="0" smtClean="0"/>
          </a:p>
          <a:p>
            <a:r>
              <a:rPr lang="en-CA" b="1" dirty="0" smtClean="0"/>
              <a:t>Sex-linked</a:t>
            </a:r>
            <a:r>
              <a:rPr lang="en-CA" dirty="0" smtClean="0"/>
              <a:t> –</a:t>
            </a:r>
            <a:br>
              <a:rPr lang="en-CA" dirty="0" smtClean="0"/>
            </a:br>
            <a:endParaRPr lang="en-CA" dirty="0" smtClean="0"/>
          </a:p>
          <a:p>
            <a:r>
              <a:rPr lang="en-CA" b="1" dirty="0" smtClean="0"/>
              <a:t>Autosomes</a:t>
            </a:r>
            <a:r>
              <a:rPr lang="en-CA" dirty="0" smtClean="0"/>
              <a:t> – </a:t>
            </a:r>
          </a:p>
        </p:txBody>
      </p:sp>
      <mc:AlternateContent xmlns:mc="http://schemas.openxmlformats.org/markup-compatibility/2006" xmlns:p14="http://schemas.microsoft.com/office/powerpoint/2010/main">
        <mc:Choice Requires="p14">
          <p:contentPart p14:bwMode="auto" r:id="rId2">
            <p14:nvContentPartPr>
              <p14:cNvPr id="4" name="Ink 3"/>
              <p14:cNvContentPartPr/>
              <p14:nvPr/>
            </p14:nvContentPartPr>
            <p14:xfrm>
              <a:off x="8334720" y="1310040"/>
              <a:ext cx="3619440" cy="4608000"/>
            </p14:xfrm>
          </p:contentPart>
        </mc:Choice>
        <mc:Fallback xmlns="">
          <p:pic>
            <p:nvPicPr>
              <p:cNvPr id="4" name="Ink 3"/>
              <p:cNvPicPr/>
              <p:nvPr/>
            </p:nvPicPr>
            <p:blipFill>
              <a:blip r:embed="rId3"/>
              <a:stretch>
                <a:fillRect/>
              </a:stretch>
            </p:blipFill>
            <p:spPr>
              <a:xfrm>
                <a:off x="8325360" y="1300320"/>
                <a:ext cx="3638160" cy="4627080"/>
              </a:xfrm>
              <a:prstGeom prst="rect">
                <a:avLst/>
              </a:prstGeom>
            </p:spPr>
          </p:pic>
        </mc:Fallback>
      </mc:AlternateContent>
    </p:spTree>
    <p:extLst>
      <p:ext uri="{BB962C8B-B14F-4D97-AF65-F5344CB8AC3E}">
        <p14:creationId xmlns:p14="http://schemas.microsoft.com/office/powerpoint/2010/main" val="19744922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Vocabulary</a:t>
            </a:r>
            <a:endParaRPr lang="en-CA" dirty="0"/>
          </a:p>
        </p:txBody>
      </p:sp>
      <p:sp>
        <p:nvSpPr>
          <p:cNvPr id="3" name="Content Placeholder 2"/>
          <p:cNvSpPr>
            <a:spLocks noGrp="1"/>
          </p:cNvSpPr>
          <p:nvPr>
            <p:ph idx="1"/>
          </p:nvPr>
        </p:nvSpPr>
        <p:spPr/>
        <p:txBody>
          <a:bodyPr/>
          <a:lstStyle/>
          <a:p>
            <a:r>
              <a:rPr lang="en-CA" b="1" dirty="0"/>
              <a:t>Monohybrid Crosses </a:t>
            </a:r>
            <a:r>
              <a:rPr lang="en-CA" dirty="0"/>
              <a:t>(A </a:t>
            </a:r>
            <a:r>
              <a:rPr lang="en-CA" b="1" dirty="0"/>
              <a:t>monohybrid cross</a:t>
            </a:r>
            <a:r>
              <a:rPr lang="en-CA" dirty="0"/>
              <a:t> is a mating between two individuals with different alleles at one genetic locus of interest</a:t>
            </a:r>
            <a:r>
              <a:rPr lang="en-CA" dirty="0" smtClean="0"/>
              <a:t>.)</a:t>
            </a:r>
          </a:p>
          <a:p>
            <a:r>
              <a:rPr lang="en-CA" b="1" dirty="0"/>
              <a:t>Dihybrid Crosses </a:t>
            </a:r>
            <a:r>
              <a:rPr lang="en-CA" dirty="0"/>
              <a:t>(A </a:t>
            </a:r>
            <a:r>
              <a:rPr lang="en-CA" b="1" dirty="0"/>
              <a:t>dihybrid cross</a:t>
            </a:r>
            <a:r>
              <a:rPr lang="en-CA" dirty="0"/>
              <a:t> is a mating between two individuals with different alleles at two genetic loci of interest</a:t>
            </a:r>
            <a:r>
              <a:rPr lang="en-CA" dirty="0" smtClean="0"/>
              <a:t>.)</a:t>
            </a:r>
          </a:p>
          <a:p>
            <a:r>
              <a:rPr lang="en-CA" b="1" dirty="0" smtClean="0"/>
              <a:t>Codominance </a:t>
            </a:r>
            <a:r>
              <a:rPr lang="en-CA" dirty="0" smtClean="0"/>
              <a:t>– when two alleles are both represented in a phenotype.</a:t>
            </a:r>
            <a:endParaRPr lang="en-CA" b="1" dirty="0" smtClean="0"/>
          </a:p>
          <a:p>
            <a:r>
              <a:rPr lang="en-CA" b="1" dirty="0" smtClean="0"/>
              <a:t>Sex-linked</a:t>
            </a:r>
            <a:r>
              <a:rPr lang="en-CA" dirty="0" smtClean="0"/>
              <a:t> – chromosomes/genes that are located on X or Y chromosome.</a:t>
            </a:r>
          </a:p>
          <a:p>
            <a:r>
              <a:rPr lang="en-CA" b="1" dirty="0" smtClean="0"/>
              <a:t>Autosomes</a:t>
            </a:r>
            <a:r>
              <a:rPr lang="en-CA" dirty="0" smtClean="0"/>
              <a:t> – non-sex-linked chromosomes.</a:t>
            </a:r>
          </a:p>
        </p:txBody>
      </p:sp>
    </p:spTree>
    <p:extLst>
      <p:ext uri="{BB962C8B-B14F-4D97-AF65-F5344CB8AC3E}">
        <p14:creationId xmlns:p14="http://schemas.microsoft.com/office/powerpoint/2010/main" val="5214882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860890" y="3598840"/>
            <a:ext cx="4331110" cy="3259160"/>
          </a:xfrm>
          <a:prstGeom prst="rect">
            <a:avLst/>
          </a:prstGeom>
        </p:spPr>
      </p:pic>
      <p:sp>
        <p:nvSpPr>
          <p:cNvPr id="2" name="Title 1"/>
          <p:cNvSpPr>
            <a:spLocks noGrp="1"/>
          </p:cNvSpPr>
          <p:nvPr>
            <p:ph type="title"/>
          </p:nvPr>
        </p:nvSpPr>
        <p:spPr/>
        <p:txBody>
          <a:bodyPr/>
          <a:lstStyle/>
          <a:p>
            <a:r>
              <a:rPr lang="en-CA" dirty="0" smtClean="0"/>
              <a:t>Vocabulary</a:t>
            </a:r>
            <a:endParaRPr lang="en-CA" dirty="0"/>
          </a:p>
        </p:txBody>
      </p:sp>
      <p:sp>
        <p:nvSpPr>
          <p:cNvPr id="3" name="Content Placeholder 2"/>
          <p:cNvSpPr>
            <a:spLocks noGrp="1"/>
          </p:cNvSpPr>
          <p:nvPr>
            <p:ph idx="1"/>
          </p:nvPr>
        </p:nvSpPr>
        <p:spPr>
          <a:xfrm>
            <a:off x="838200" y="1690688"/>
            <a:ext cx="6757219" cy="4351338"/>
          </a:xfrm>
        </p:spPr>
        <p:txBody>
          <a:bodyPr/>
          <a:lstStyle/>
          <a:p>
            <a:r>
              <a:rPr lang="en-CA" b="1" dirty="0"/>
              <a:t>Incomplete </a:t>
            </a:r>
            <a:r>
              <a:rPr lang="en-CA" b="1" dirty="0" smtClean="0"/>
              <a:t>dominance </a:t>
            </a:r>
            <a:r>
              <a:rPr lang="en-CA" dirty="0" smtClean="0"/>
              <a:t>–</a:t>
            </a:r>
            <a:br>
              <a:rPr lang="en-CA" dirty="0" smtClean="0"/>
            </a:br>
            <a:r>
              <a:rPr lang="en-CA" dirty="0" smtClean="0"/>
              <a:t/>
            </a:r>
            <a:br>
              <a:rPr lang="en-CA" dirty="0" smtClean="0"/>
            </a:br>
            <a:endParaRPr lang="en-CA" dirty="0" smtClean="0"/>
          </a:p>
          <a:p>
            <a:r>
              <a:rPr lang="en-CA" b="1" dirty="0" smtClean="0"/>
              <a:t>Multiple alleles –</a:t>
            </a:r>
            <a:br>
              <a:rPr lang="en-CA" b="1" dirty="0" smtClean="0"/>
            </a:br>
            <a:r>
              <a:rPr lang="en-CA" b="1" dirty="0" smtClean="0"/>
              <a:t/>
            </a:r>
            <a:br>
              <a:rPr lang="en-CA" b="1" dirty="0" smtClean="0"/>
            </a:br>
            <a:endParaRPr lang="en-CA" b="1" dirty="0"/>
          </a:p>
          <a:p>
            <a:r>
              <a:rPr lang="en-CA" b="1" dirty="0"/>
              <a:t>Polygenic </a:t>
            </a:r>
            <a:r>
              <a:rPr lang="en-CA" b="1" dirty="0" smtClean="0"/>
              <a:t>inheritance </a:t>
            </a:r>
            <a:r>
              <a:rPr lang="en-CA" dirty="0" smtClean="0"/>
              <a:t>-</a:t>
            </a:r>
            <a:endParaRPr lang="en-CA" dirty="0"/>
          </a:p>
        </p:txBody>
      </p:sp>
    </p:spTree>
    <p:extLst>
      <p:ext uri="{BB962C8B-B14F-4D97-AF65-F5344CB8AC3E}">
        <p14:creationId xmlns:p14="http://schemas.microsoft.com/office/powerpoint/2010/main" val="4672791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860890" y="3598840"/>
            <a:ext cx="4331110" cy="3259160"/>
          </a:xfrm>
          <a:prstGeom prst="rect">
            <a:avLst/>
          </a:prstGeom>
        </p:spPr>
      </p:pic>
      <p:sp>
        <p:nvSpPr>
          <p:cNvPr id="2" name="Title 1"/>
          <p:cNvSpPr>
            <a:spLocks noGrp="1"/>
          </p:cNvSpPr>
          <p:nvPr>
            <p:ph type="title"/>
          </p:nvPr>
        </p:nvSpPr>
        <p:spPr/>
        <p:txBody>
          <a:bodyPr/>
          <a:lstStyle/>
          <a:p>
            <a:r>
              <a:rPr lang="en-CA" dirty="0" smtClean="0"/>
              <a:t>Vocabulary</a:t>
            </a:r>
            <a:endParaRPr lang="en-CA" dirty="0"/>
          </a:p>
        </p:txBody>
      </p:sp>
      <p:sp>
        <p:nvSpPr>
          <p:cNvPr id="3" name="Content Placeholder 2"/>
          <p:cNvSpPr>
            <a:spLocks noGrp="1"/>
          </p:cNvSpPr>
          <p:nvPr>
            <p:ph idx="1"/>
          </p:nvPr>
        </p:nvSpPr>
        <p:spPr>
          <a:xfrm>
            <a:off x="838200" y="1690688"/>
            <a:ext cx="6757219" cy="4351338"/>
          </a:xfrm>
        </p:spPr>
        <p:txBody>
          <a:bodyPr/>
          <a:lstStyle/>
          <a:p>
            <a:r>
              <a:rPr lang="en-CA" b="1" dirty="0"/>
              <a:t>Incomplete </a:t>
            </a:r>
            <a:r>
              <a:rPr lang="en-CA" b="1" dirty="0" smtClean="0"/>
              <a:t>dominance </a:t>
            </a:r>
            <a:r>
              <a:rPr lang="en-CA" dirty="0" smtClean="0"/>
              <a:t>– one trait isn’t completely dominant over the other so you get a mixed phenotype. </a:t>
            </a:r>
            <a:endParaRPr lang="en-CA" dirty="0"/>
          </a:p>
          <a:p>
            <a:r>
              <a:rPr lang="en-CA" b="1" dirty="0"/>
              <a:t>Multiple </a:t>
            </a:r>
            <a:r>
              <a:rPr lang="en-CA" b="1" dirty="0" smtClean="0"/>
              <a:t>alleles - </a:t>
            </a:r>
            <a:r>
              <a:rPr lang="en-US" dirty="0"/>
              <a:t>we end up with two </a:t>
            </a:r>
            <a:r>
              <a:rPr lang="en-US" b="1" dirty="0"/>
              <a:t>alleles</a:t>
            </a:r>
            <a:r>
              <a:rPr lang="en-US" dirty="0"/>
              <a:t> for every trait in our </a:t>
            </a:r>
            <a:r>
              <a:rPr lang="en-US" dirty="0" smtClean="0"/>
              <a:t>phenotype</a:t>
            </a:r>
            <a:endParaRPr lang="en-CA" b="1" dirty="0"/>
          </a:p>
          <a:p>
            <a:r>
              <a:rPr lang="en-CA" b="1" dirty="0"/>
              <a:t>Polygenic </a:t>
            </a:r>
            <a:r>
              <a:rPr lang="en-CA" b="1" dirty="0" smtClean="0"/>
              <a:t>inheritance </a:t>
            </a:r>
            <a:r>
              <a:rPr lang="en-CA" dirty="0" smtClean="0"/>
              <a:t>- </a:t>
            </a:r>
            <a:r>
              <a:rPr lang="en-US" dirty="0"/>
              <a:t>occurs when one characteristic is controlled by two or more genes.</a:t>
            </a:r>
            <a:endParaRPr lang="en-CA" dirty="0"/>
          </a:p>
          <a:p>
            <a:pPr marL="0" indent="0">
              <a:buNone/>
            </a:pPr>
            <a:endParaRPr lang="en-CA" dirty="0"/>
          </a:p>
        </p:txBody>
      </p:sp>
    </p:spTree>
    <p:extLst>
      <p:ext uri="{BB962C8B-B14F-4D97-AF65-F5344CB8AC3E}">
        <p14:creationId xmlns:p14="http://schemas.microsoft.com/office/powerpoint/2010/main" val="34561903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Importance</a:t>
            </a:r>
            <a:endParaRPr lang="en-CA" dirty="0"/>
          </a:p>
        </p:txBody>
      </p:sp>
      <p:sp>
        <p:nvSpPr>
          <p:cNvPr id="3" name="Content Placeholder 2"/>
          <p:cNvSpPr>
            <a:spLocks noGrp="1"/>
          </p:cNvSpPr>
          <p:nvPr>
            <p:ph idx="1"/>
          </p:nvPr>
        </p:nvSpPr>
        <p:spPr/>
        <p:txBody>
          <a:bodyPr/>
          <a:lstStyle/>
          <a:p>
            <a:r>
              <a:rPr lang="en-CA" dirty="0" smtClean="0"/>
              <a:t>Why is it important to know about inheritance?</a:t>
            </a:r>
          </a:p>
          <a:p>
            <a:endParaRPr lang="en-CA" dirty="0"/>
          </a:p>
          <a:p>
            <a:r>
              <a:rPr lang="en-CA" dirty="0" smtClean="0"/>
              <a:t>Why might knowing about dominant and recessive genes be important when considering offspring?</a:t>
            </a:r>
          </a:p>
          <a:p>
            <a:endParaRPr lang="en-CA" dirty="0"/>
          </a:p>
          <a:p>
            <a:endParaRPr lang="en-CA" dirty="0" smtClean="0"/>
          </a:p>
          <a:p>
            <a:endParaRPr lang="en-CA" dirty="0"/>
          </a:p>
          <a:p>
            <a:r>
              <a:rPr lang="en-CA" dirty="0" smtClean="0"/>
              <a:t>Performing a test cross and looking at offspring can help us determine genotypes, how?</a:t>
            </a:r>
            <a:endParaRPr lang="en-CA" dirty="0"/>
          </a:p>
        </p:txBody>
      </p:sp>
    </p:spTree>
    <p:extLst>
      <p:ext uri="{BB962C8B-B14F-4D97-AF65-F5344CB8AC3E}">
        <p14:creationId xmlns:p14="http://schemas.microsoft.com/office/powerpoint/2010/main" val="357629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Importance</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Why is it important to know about inheritance?</a:t>
            </a:r>
          </a:p>
          <a:p>
            <a:r>
              <a:rPr lang="en-CA" dirty="0" smtClean="0">
                <a:solidFill>
                  <a:schemeClr val="tx2"/>
                </a:solidFill>
              </a:rPr>
              <a:t>To get an understanding of potential health problems you have to deal with (some conditions are inherited)</a:t>
            </a:r>
            <a:endParaRPr lang="en-CA" dirty="0">
              <a:solidFill>
                <a:schemeClr val="tx2"/>
              </a:solidFill>
            </a:endParaRPr>
          </a:p>
          <a:p>
            <a:r>
              <a:rPr lang="en-CA" dirty="0" smtClean="0"/>
              <a:t>Why might knowing about dominant and recessive genes be important when considering offspring?</a:t>
            </a:r>
          </a:p>
          <a:p>
            <a:r>
              <a:rPr lang="en-CA" dirty="0" smtClean="0">
                <a:solidFill>
                  <a:schemeClr val="tx2"/>
                </a:solidFill>
              </a:rPr>
              <a:t>Knowing about your partner’s genetic make-up could help you avoid the occurrence of genetic conditions that may be recessive.</a:t>
            </a:r>
            <a:endParaRPr lang="en-CA" dirty="0">
              <a:solidFill>
                <a:schemeClr val="tx2"/>
              </a:solidFill>
            </a:endParaRPr>
          </a:p>
          <a:p>
            <a:pPr marL="0" indent="0">
              <a:buNone/>
            </a:pPr>
            <a:endParaRPr lang="en-CA" dirty="0"/>
          </a:p>
          <a:p>
            <a:r>
              <a:rPr lang="en-CA" dirty="0" smtClean="0"/>
              <a:t>Performing a test cross and looking at offspring can help us determine genotypes, how?</a:t>
            </a:r>
            <a:br>
              <a:rPr lang="en-CA" dirty="0" smtClean="0"/>
            </a:br>
            <a:r>
              <a:rPr lang="en-CA" dirty="0" smtClean="0">
                <a:solidFill>
                  <a:schemeClr val="tx2"/>
                </a:solidFill>
              </a:rPr>
              <a:t>If you don’t know an organism’s genotype, but breed it with a completely recessive organism – their offspring should tell you what they have.</a:t>
            </a:r>
            <a:endParaRPr lang="en-CA" dirty="0">
              <a:solidFill>
                <a:schemeClr val="tx2"/>
              </a:solidFill>
            </a:endParaRPr>
          </a:p>
        </p:txBody>
      </p:sp>
    </p:spTree>
    <p:extLst>
      <p:ext uri="{BB962C8B-B14F-4D97-AF65-F5344CB8AC3E}">
        <p14:creationId xmlns:p14="http://schemas.microsoft.com/office/powerpoint/2010/main" val="13414477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365125"/>
            <a:ext cx="11915334" cy="1325563"/>
          </a:xfrm>
        </p:spPr>
        <p:txBody>
          <a:bodyPr/>
          <a:lstStyle/>
          <a:p>
            <a:r>
              <a:rPr lang="en-CA" dirty="0" smtClean="0"/>
              <a:t>Monohybrid/Dihybrid Crosses - </a:t>
            </a:r>
            <a:r>
              <a:rPr lang="en-CA" dirty="0"/>
              <a:t>Punnett’s Squares</a:t>
            </a:r>
          </a:p>
        </p:txBody>
      </p:sp>
      <p:sp>
        <p:nvSpPr>
          <p:cNvPr id="3" name="Content Placeholder 2"/>
          <p:cNvSpPr>
            <a:spLocks noGrp="1"/>
          </p:cNvSpPr>
          <p:nvPr>
            <p:ph idx="1"/>
          </p:nvPr>
        </p:nvSpPr>
        <p:spPr>
          <a:xfrm>
            <a:off x="838200" y="3981157"/>
            <a:ext cx="10515600" cy="2461846"/>
          </a:xfrm>
        </p:spPr>
        <p:txBody>
          <a:bodyPr/>
          <a:lstStyle/>
          <a:p>
            <a:r>
              <a:rPr lang="en-CA" dirty="0" smtClean="0"/>
              <a:t>Include </a:t>
            </a:r>
            <a:r>
              <a:rPr lang="en-CA" dirty="0"/>
              <a:t>potential combinations of parental genotypes to determine probability of offspring.</a:t>
            </a:r>
            <a:br>
              <a:rPr lang="en-CA" dirty="0"/>
            </a:br>
            <a:r>
              <a:rPr lang="en-CA" b="1" dirty="0"/>
              <a:t>P</a:t>
            </a:r>
            <a:r>
              <a:rPr lang="en-CA" dirty="0"/>
              <a:t> = </a:t>
            </a:r>
            <a:r>
              <a:rPr lang="en-CA" dirty="0" smtClean="0"/>
              <a:t> </a:t>
            </a:r>
            <a:r>
              <a:rPr lang="en-CA" dirty="0"/>
              <a:t/>
            </a:r>
            <a:br>
              <a:rPr lang="en-CA" dirty="0"/>
            </a:br>
            <a:r>
              <a:rPr lang="en-CA" b="1" dirty="0"/>
              <a:t>F1</a:t>
            </a:r>
            <a:r>
              <a:rPr lang="en-CA" dirty="0"/>
              <a:t> = </a:t>
            </a:r>
            <a:r>
              <a:rPr lang="en-CA" dirty="0" smtClean="0"/>
              <a:t> </a:t>
            </a:r>
            <a:r>
              <a:rPr lang="en-CA" dirty="0"/>
              <a:t/>
            </a:r>
            <a:br>
              <a:rPr lang="en-CA" dirty="0"/>
            </a:br>
            <a:r>
              <a:rPr lang="en-CA" b="1" dirty="0"/>
              <a:t>F2</a:t>
            </a:r>
            <a:r>
              <a:rPr lang="en-CA" dirty="0"/>
              <a:t> = </a:t>
            </a:r>
            <a:r>
              <a:rPr lang="en-CA" dirty="0" smtClean="0"/>
              <a:t> </a:t>
            </a:r>
            <a:endParaRPr lang="en-CA" dirty="0"/>
          </a:p>
        </p:txBody>
      </p:sp>
      <p:graphicFrame>
        <p:nvGraphicFramePr>
          <p:cNvPr id="10" name="Table 9"/>
          <p:cNvGraphicFramePr>
            <a:graphicFrameLocks noGrp="1"/>
          </p:cNvGraphicFramePr>
          <p:nvPr>
            <p:extLst>
              <p:ext uri="{D42A27DB-BD31-4B8C-83A1-F6EECF244321}">
                <p14:modId xmlns:p14="http://schemas.microsoft.com/office/powerpoint/2010/main" val="3770330457"/>
              </p:ext>
            </p:extLst>
          </p:nvPr>
        </p:nvGraphicFramePr>
        <p:xfrm>
          <a:off x="1748741" y="1955241"/>
          <a:ext cx="8070508" cy="1936363"/>
        </p:xfrm>
        <a:graphic>
          <a:graphicData uri="http://schemas.openxmlformats.org/drawingml/2006/table">
            <a:tbl>
              <a:tblPr firstRow="1" firstCol="1" bandRow="1"/>
              <a:tblGrid>
                <a:gridCol w="3802202">
                  <a:extLst>
                    <a:ext uri="{9D8B030D-6E8A-4147-A177-3AD203B41FA5}">
                      <a16:colId xmlns:a16="http://schemas.microsoft.com/office/drawing/2014/main" val="20000"/>
                    </a:ext>
                  </a:extLst>
                </a:gridCol>
                <a:gridCol w="2097469">
                  <a:extLst>
                    <a:ext uri="{9D8B030D-6E8A-4147-A177-3AD203B41FA5}">
                      <a16:colId xmlns:a16="http://schemas.microsoft.com/office/drawing/2014/main" val="20001"/>
                    </a:ext>
                  </a:extLst>
                </a:gridCol>
                <a:gridCol w="2170837">
                  <a:extLst>
                    <a:ext uri="{9D8B030D-6E8A-4147-A177-3AD203B41FA5}">
                      <a16:colId xmlns:a16="http://schemas.microsoft.com/office/drawing/2014/main" val="20002"/>
                    </a:ext>
                  </a:extLst>
                </a:gridCol>
              </a:tblGrid>
              <a:tr h="576831">
                <a:tc>
                  <a:txBody>
                    <a:bodyPr/>
                    <a:lstStyle/>
                    <a:p>
                      <a:pPr marL="0" marR="0">
                        <a:lnSpc>
                          <a:spcPct val="107000"/>
                        </a:lnSpc>
                        <a:spcBef>
                          <a:spcPts val="0"/>
                        </a:spcBef>
                        <a:spcAft>
                          <a:spcPts val="0"/>
                        </a:spcAft>
                      </a:pPr>
                      <a:r>
                        <a:rPr lang="en-CA" sz="2400" b="1" dirty="0">
                          <a:effectLst/>
                          <a:latin typeface="Verdana" panose="020B0604030504040204" pitchFamily="34" charset="0"/>
                          <a:ea typeface="Calibri" panose="020F0502020204030204" pitchFamily="34" charset="0"/>
                          <a:cs typeface="Times New Roman" panose="02020603050405020304" pitchFamily="18" charset="0"/>
                        </a:rPr>
                        <a:t>P </a:t>
                      </a:r>
                      <a:r>
                        <a:rPr lang="en-CA" sz="2400" dirty="0">
                          <a:effectLst/>
                          <a:latin typeface="Verdana" panose="020B0604030504040204" pitchFamily="34" charset="0"/>
                          <a:ea typeface="Calibri" panose="020F0502020204030204" pitchFamily="34" charset="0"/>
                          <a:cs typeface="Times New Roman" panose="02020603050405020304" pitchFamily="18" charset="0"/>
                        </a:rPr>
                        <a:t>Male(Aa)   </a:t>
                      </a:r>
                      <a:r>
                        <a:rPr lang="en-CA" sz="2400" dirty="0" smtClean="0">
                          <a:effectLst/>
                          <a:latin typeface="Verdana" panose="020B0604030504040204" pitchFamily="34" charset="0"/>
                          <a:ea typeface="Calibri" panose="020F0502020204030204" pitchFamily="34" charset="0"/>
                          <a:cs typeface="Times New Roman" panose="02020603050405020304" pitchFamily="18" charset="0"/>
                        </a:rPr>
                        <a:t> </a:t>
                      </a:r>
                      <a:r>
                        <a:rPr lang="en-CA" sz="2400" dirty="0">
                          <a:effectLst/>
                          <a:latin typeface="Verdana" panose="020B0604030504040204" pitchFamily="34" charset="0"/>
                          <a:ea typeface="Calibri" panose="020F0502020204030204" pitchFamily="34" charset="0"/>
                          <a:cs typeface="Times New Roman" panose="02020603050405020304" pitchFamily="18" charset="0"/>
                        </a:rPr>
                        <a:t>x       Female (Aa)</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CA" sz="2400">
                          <a:effectLst/>
                          <a:latin typeface="Verdana" panose="020B0604030504040204" pitchFamily="34" charset="0"/>
                          <a:ea typeface="Calibri" panose="020F0502020204030204" pitchFamily="34" charset="0"/>
                          <a:cs typeface="Times New Roman" panose="02020603050405020304" pitchFamily="18" charset="0"/>
                        </a:rPr>
                        <a:t>A (gamete -allele)</a:t>
                      </a:r>
                      <a:endParaRPr lang="en-C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CA" sz="2400">
                          <a:effectLst/>
                          <a:latin typeface="Verdana" panose="020B0604030504040204" pitchFamily="34" charset="0"/>
                          <a:ea typeface="Calibri" panose="020F0502020204030204" pitchFamily="34" charset="0"/>
                          <a:cs typeface="Times New Roman" panose="02020603050405020304" pitchFamily="18" charset="0"/>
                        </a:rPr>
                        <a:t>a (gamete -allele)</a:t>
                      </a:r>
                      <a:endParaRPr lang="en-C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76831">
                <a:tc>
                  <a:txBody>
                    <a:bodyPr/>
                    <a:lstStyle/>
                    <a:p>
                      <a:pPr marL="0" marR="0">
                        <a:lnSpc>
                          <a:spcPct val="107000"/>
                        </a:lnSpc>
                        <a:spcBef>
                          <a:spcPts val="0"/>
                        </a:spcBef>
                        <a:spcAft>
                          <a:spcPts val="0"/>
                        </a:spcAft>
                      </a:pPr>
                      <a:r>
                        <a:rPr lang="en-CA" sz="2400">
                          <a:effectLst/>
                          <a:latin typeface="Verdana" panose="020B0604030504040204" pitchFamily="34" charset="0"/>
                          <a:ea typeface="Calibri" panose="020F0502020204030204" pitchFamily="34" charset="0"/>
                          <a:cs typeface="Times New Roman" panose="02020603050405020304" pitchFamily="18" charset="0"/>
                        </a:rPr>
                        <a:t>A (gamete -allele)</a:t>
                      </a:r>
                      <a:endParaRPr lang="en-C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76831">
                <a:tc>
                  <a:txBody>
                    <a:bodyPr/>
                    <a:lstStyle/>
                    <a:p>
                      <a:pPr marL="0" marR="0">
                        <a:lnSpc>
                          <a:spcPct val="107000"/>
                        </a:lnSpc>
                        <a:spcBef>
                          <a:spcPts val="0"/>
                        </a:spcBef>
                        <a:spcAft>
                          <a:spcPts val="0"/>
                        </a:spcAft>
                      </a:pPr>
                      <a:r>
                        <a:rPr lang="en-CA" sz="2400" dirty="0">
                          <a:effectLst/>
                          <a:latin typeface="Verdana" panose="020B0604030504040204" pitchFamily="34" charset="0"/>
                          <a:ea typeface="Calibri" panose="020F0502020204030204" pitchFamily="34" charset="0"/>
                          <a:cs typeface="Times New Roman" panose="02020603050405020304" pitchFamily="18" charset="0"/>
                        </a:rPr>
                        <a:t>a (gamete -allele)</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845436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365125"/>
            <a:ext cx="11915334" cy="1325563"/>
          </a:xfrm>
        </p:spPr>
        <p:txBody>
          <a:bodyPr/>
          <a:lstStyle/>
          <a:p>
            <a:r>
              <a:rPr lang="en-CA" dirty="0" smtClean="0"/>
              <a:t>Monohybrid/Dihybrid Crosses - </a:t>
            </a:r>
            <a:r>
              <a:rPr lang="en-CA" dirty="0"/>
              <a:t>Punnett’s Squares</a:t>
            </a:r>
          </a:p>
        </p:txBody>
      </p:sp>
      <p:sp>
        <p:nvSpPr>
          <p:cNvPr id="3" name="Content Placeholder 2"/>
          <p:cNvSpPr>
            <a:spLocks noGrp="1"/>
          </p:cNvSpPr>
          <p:nvPr>
            <p:ph idx="1"/>
          </p:nvPr>
        </p:nvSpPr>
        <p:spPr>
          <a:xfrm>
            <a:off x="838200" y="3981157"/>
            <a:ext cx="10515600" cy="2461846"/>
          </a:xfrm>
        </p:spPr>
        <p:txBody>
          <a:bodyPr/>
          <a:lstStyle/>
          <a:p>
            <a:r>
              <a:rPr lang="en-CA" dirty="0" smtClean="0"/>
              <a:t>Include </a:t>
            </a:r>
            <a:r>
              <a:rPr lang="en-CA" dirty="0"/>
              <a:t>potential combinations of parental genotypes to determine probability of offspring.</a:t>
            </a:r>
            <a:br>
              <a:rPr lang="en-CA" dirty="0"/>
            </a:br>
            <a:r>
              <a:rPr lang="en-CA" b="1" dirty="0"/>
              <a:t>P</a:t>
            </a:r>
            <a:r>
              <a:rPr lang="en-CA" dirty="0"/>
              <a:t> = parental generation</a:t>
            </a:r>
            <a:br>
              <a:rPr lang="en-CA" dirty="0"/>
            </a:br>
            <a:r>
              <a:rPr lang="en-CA" b="1" dirty="0"/>
              <a:t>F1</a:t>
            </a:r>
            <a:r>
              <a:rPr lang="en-CA" dirty="0"/>
              <a:t> = first generation of offspring</a:t>
            </a:r>
            <a:br>
              <a:rPr lang="en-CA" dirty="0"/>
            </a:br>
            <a:r>
              <a:rPr lang="en-CA" b="1" dirty="0"/>
              <a:t>F2</a:t>
            </a:r>
            <a:r>
              <a:rPr lang="en-CA" dirty="0"/>
              <a:t> = second generation of offspring (using offspring from F1)</a:t>
            </a:r>
          </a:p>
        </p:txBody>
      </p:sp>
      <p:graphicFrame>
        <p:nvGraphicFramePr>
          <p:cNvPr id="10" name="Table 9"/>
          <p:cNvGraphicFramePr>
            <a:graphicFrameLocks noGrp="1"/>
          </p:cNvGraphicFramePr>
          <p:nvPr>
            <p:extLst/>
          </p:nvPr>
        </p:nvGraphicFramePr>
        <p:xfrm>
          <a:off x="1748741" y="1955241"/>
          <a:ext cx="8070508" cy="1936363"/>
        </p:xfrm>
        <a:graphic>
          <a:graphicData uri="http://schemas.openxmlformats.org/drawingml/2006/table">
            <a:tbl>
              <a:tblPr firstRow="1" firstCol="1" bandRow="1"/>
              <a:tblGrid>
                <a:gridCol w="3802202">
                  <a:extLst>
                    <a:ext uri="{9D8B030D-6E8A-4147-A177-3AD203B41FA5}">
                      <a16:colId xmlns:a16="http://schemas.microsoft.com/office/drawing/2014/main" val="20000"/>
                    </a:ext>
                  </a:extLst>
                </a:gridCol>
                <a:gridCol w="2097469">
                  <a:extLst>
                    <a:ext uri="{9D8B030D-6E8A-4147-A177-3AD203B41FA5}">
                      <a16:colId xmlns:a16="http://schemas.microsoft.com/office/drawing/2014/main" val="20001"/>
                    </a:ext>
                  </a:extLst>
                </a:gridCol>
                <a:gridCol w="2170837">
                  <a:extLst>
                    <a:ext uri="{9D8B030D-6E8A-4147-A177-3AD203B41FA5}">
                      <a16:colId xmlns:a16="http://schemas.microsoft.com/office/drawing/2014/main" val="20002"/>
                    </a:ext>
                  </a:extLst>
                </a:gridCol>
              </a:tblGrid>
              <a:tr h="576831">
                <a:tc>
                  <a:txBody>
                    <a:bodyPr/>
                    <a:lstStyle/>
                    <a:p>
                      <a:pPr marL="0" marR="0">
                        <a:lnSpc>
                          <a:spcPct val="107000"/>
                        </a:lnSpc>
                        <a:spcBef>
                          <a:spcPts val="0"/>
                        </a:spcBef>
                        <a:spcAft>
                          <a:spcPts val="0"/>
                        </a:spcAft>
                      </a:pPr>
                      <a:r>
                        <a:rPr lang="en-CA" sz="2400" b="1" dirty="0">
                          <a:effectLst/>
                          <a:latin typeface="Verdana" panose="020B0604030504040204" pitchFamily="34" charset="0"/>
                          <a:ea typeface="Calibri" panose="020F0502020204030204" pitchFamily="34" charset="0"/>
                          <a:cs typeface="Times New Roman" panose="02020603050405020304" pitchFamily="18" charset="0"/>
                        </a:rPr>
                        <a:t>P </a:t>
                      </a:r>
                      <a:r>
                        <a:rPr lang="en-CA" sz="2400" dirty="0">
                          <a:effectLst/>
                          <a:latin typeface="Verdana" panose="020B0604030504040204" pitchFamily="34" charset="0"/>
                          <a:ea typeface="Calibri" panose="020F0502020204030204" pitchFamily="34" charset="0"/>
                          <a:cs typeface="Times New Roman" panose="02020603050405020304" pitchFamily="18" charset="0"/>
                        </a:rPr>
                        <a:t>Male(Aa)   </a:t>
                      </a:r>
                      <a:r>
                        <a:rPr lang="en-CA" sz="2400" dirty="0" smtClean="0">
                          <a:effectLst/>
                          <a:latin typeface="Verdana" panose="020B0604030504040204" pitchFamily="34" charset="0"/>
                          <a:ea typeface="Calibri" panose="020F0502020204030204" pitchFamily="34" charset="0"/>
                          <a:cs typeface="Times New Roman" panose="02020603050405020304" pitchFamily="18" charset="0"/>
                        </a:rPr>
                        <a:t> </a:t>
                      </a:r>
                      <a:r>
                        <a:rPr lang="en-CA" sz="2400" dirty="0">
                          <a:effectLst/>
                          <a:latin typeface="Verdana" panose="020B0604030504040204" pitchFamily="34" charset="0"/>
                          <a:ea typeface="Calibri" panose="020F0502020204030204" pitchFamily="34" charset="0"/>
                          <a:cs typeface="Times New Roman" panose="02020603050405020304" pitchFamily="18" charset="0"/>
                        </a:rPr>
                        <a:t>x       Female (Aa)</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CA" sz="2400">
                          <a:effectLst/>
                          <a:latin typeface="Verdana" panose="020B0604030504040204" pitchFamily="34" charset="0"/>
                          <a:ea typeface="Calibri" panose="020F0502020204030204" pitchFamily="34" charset="0"/>
                          <a:cs typeface="Times New Roman" panose="02020603050405020304" pitchFamily="18" charset="0"/>
                        </a:rPr>
                        <a:t>A (gamete -allele)</a:t>
                      </a:r>
                      <a:endParaRPr lang="en-C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CA" sz="2400">
                          <a:effectLst/>
                          <a:latin typeface="Verdana" panose="020B0604030504040204" pitchFamily="34" charset="0"/>
                          <a:ea typeface="Calibri" panose="020F0502020204030204" pitchFamily="34" charset="0"/>
                          <a:cs typeface="Times New Roman" panose="02020603050405020304" pitchFamily="18" charset="0"/>
                        </a:rPr>
                        <a:t>a (gamete -allele)</a:t>
                      </a:r>
                      <a:endParaRPr lang="en-C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76831">
                <a:tc>
                  <a:txBody>
                    <a:bodyPr/>
                    <a:lstStyle/>
                    <a:p>
                      <a:pPr marL="0" marR="0">
                        <a:lnSpc>
                          <a:spcPct val="107000"/>
                        </a:lnSpc>
                        <a:spcBef>
                          <a:spcPts val="0"/>
                        </a:spcBef>
                        <a:spcAft>
                          <a:spcPts val="0"/>
                        </a:spcAft>
                      </a:pPr>
                      <a:r>
                        <a:rPr lang="en-CA" sz="2400">
                          <a:effectLst/>
                          <a:latin typeface="Verdana" panose="020B0604030504040204" pitchFamily="34" charset="0"/>
                          <a:ea typeface="Calibri" panose="020F0502020204030204" pitchFamily="34" charset="0"/>
                          <a:cs typeface="Times New Roman" panose="02020603050405020304" pitchFamily="18" charset="0"/>
                        </a:rPr>
                        <a:t>A (gamete -allele)</a:t>
                      </a:r>
                      <a:endParaRPr lang="en-C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AA</a:t>
                      </a: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Aa</a:t>
                      </a: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76831">
                <a:tc>
                  <a:txBody>
                    <a:bodyPr/>
                    <a:lstStyle/>
                    <a:p>
                      <a:pPr marL="0" marR="0">
                        <a:lnSpc>
                          <a:spcPct val="107000"/>
                        </a:lnSpc>
                        <a:spcBef>
                          <a:spcPts val="0"/>
                        </a:spcBef>
                        <a:spcAft>
                          <a:spcPts val="0"/>
                        </a:spcAft>
                      </a:pPr>
                      <a:r>
                        <a:rPr lang="en-CA" sz="2400" dirty="0">
                          <a:effectLst/>
                          <a:latin typeface="Verdana" panose="020B0604030504040204" pitchFamily="34" charset="0"/>
                          <a:ea typeface="Calibri" panose="020F0502020204030204" pitchFamily="34" charset="0"/>
                          <a:cs typeface="Times New Roman" panose="02020603050405020304" pitchFamily="18" charset="0"/>
                        </a:rPr>
                        <a:t>a (gamete -allele)</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Aa</a:t>
                      </a: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aa</a:t>
                      </a: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734466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Sample </a:t>
            </a:r>
            <a:r>
              <a:rPr lang="en-CA" dirty="0" err="1" smtClean="0"/>
              <a:t>Diybrid</a:t>
            </a:r>
            <a:endParaRPr lang="en-CA" dirty="0"/>
          </a:p>
        </p:txBody>
      </p:sp>
      <p:sp>
        <p:nvSpPr>
          <p:cNvPr id="3" name="Content Placeholder 2"/>
          <p:cNvSpPr>
            <a:spLocks noGrp="1"/>
          </p:cNvSpPr>
          <p:nvPr>
            <p:ph idx="1"/>
          </p:nvPr>
        </p:nvSpPr>
        <p:spPr/>
        <p:txBody>
          <a:bodyPr/>
          <a:lstStyle/>
          <a:p>
            <a:r>
              <a:rPr lang="en-CA" dirty="0" smtClean="0"/>
              <a:t>White hair colour in horses is recessive (w), and brown hair is dominant (W). Long mane length is a dominant trait (M), and short mane length is a recessive trait (m). If a </a:t>
            </a:r>
            <a:r>
              <a:rPr lang="en-CA" b="1" dirty="0" smtClean="0"/>
              <a:t>heterozygous male (for both traits)</a:t>
            </a:r>
            <a:r>
              <a:rPr lang="en-CA" dirty="0" smtClean="0"/>
              <a:t>, mates with a </a:t>
            </a:r>
            <a:r>
              <a:rPr lang="en-CA" b="1" dirty="0" smtClean="0"/>
              <a:t>heterozygous brown-haired, homozygous long maned female</a:t>
            </a:r>
            <a:r>
              <a:rPr lang="en-CA" dirty="0" smtClean="0"/>
              <a:t>, what is the phenotypic and genotypic ratios of offspring? What is the percent chance for the different phenotypes of offspring?</a:t>
            </a:r>
          </a:p>
          <a:p>
            <a:endParaRPr lang="en-CA" dirty="0"/>
          </a:p>
          <a:p>
            <a:r>
              <a:rPr lang="en-CA" dirty="0" smtClean="0"/>
              <a:t> </a:t>
            </a:r>
            <a:endParaRPr lang="en-CA" dirty="0"/>
          </a:p>
        </p:txBody>
      </p:sp>
    </p:spTree>
    <p:extLst>
      <p:ext uri="{BB962C8B-B14F-4D97-AF65-F5344CB8AC3E}">
        <p14:creationId xmlns:p14="http://schemas.microsoft.com/office/powerpoint/2010/main" val="38949599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Sample </a:t>
            </a:r>
            <a:r>
              <a:rPr lang="en-CA" dirty="0" err="1" smtClean="0"/>
              <a:t>Diybrid</a:t>
            </a:r>
            <a:endParaRPr lang="en-CA" dirty="0"/>
          </a:p>
        </p:txBody>
      </p:sp>
      <p:sp>
        <p:nvSpPr>
          <p:cNvPr id="3" name="Content Placeholder 2"/>
          <p:cNvSpPr>
            <a:spLocks noGrp="1"/>
          </p:cNvSpPr>
          <p:nvPr>
            <p:ph idx="1"/>
          </p:nvPr>
        </p:nvSpPr>
        <p:spPr/>
        <p:txBody>
          <a:bodyPr/>
          <a:lstStyle/>
          <a:p>
            <a:r>
              <a:rPr lang="en-CA" dirty="0" smtClean="0"/>
              <a:t>White hair colour in horses is recessive (w), and brown hair is dominant (W). Long mane length is a dominant trait (M), and short mane length is a recessive trait (m). If a </a:t>
            </a:r>
            <a:r>
              <a:rPr lang="en-CA" b="1" dirty="0" smtClean="0"/>
              <a:t>heterozygous male (for both traits)</a:t>
            </a:r>
            <a:r>
              <a:rPr lang="en-CA" dirty="0" smtClean="0"/>
              <a:t>, mates with a </a:t>
            </a:r>
            <a:r>
              <a:rPr lang="en-CA" b="1" dirty="0" smtClean="0"/>
              <a:t>heterozygous brown-haired, homozygous long maned female</a:t>
            </a:r>
            <a:r>
              <a:rPr lang="en-CA" dirty="0" smtClean="0"/>
              <a:t>, what is the phenotypic and genotypic ratios of offspring? What is the percent chance for the different phenotypes of offspring?</a:t>
            </a:r>
          </a:p>
          <a:p>
            <a:endParaRPr lang="en-CA" dirty="0"/>
          </a:p>
          <a:p>
            <a:r>
              <a:rPr lang="en-CA" dirty="0" smtClean="0"/>
              <a:t>25% white, long 		75% brown, long</a:t>
            </a:r>
            <a:endParaRPr lang="en-CA" dirty="0"/>
          </a:p>
        </p:txBody>
      </p:sp>
    </p:spTree>
    <p:extLst>
      <p:ext uri="{BB962C8B-B14F-4D97-AF65-F5344CB8AC3E}">
        <p14:creationId xmlns:p14="http://schemas.microsoft.com/office/powerpoint/2010/main" val="36249227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Sex-linked traits</a:t>
            </a:r>
            <a:endParaRPr lang="en-CA" dirty="0"/>
          </a:p>
        </p:txBody>
      </p:sp>
      <p:sp>
        <p:nvSpPr>
          <p:cNvPr id="3" name="Content Placeholder 2"/>
          <p:cNvSpPr>
            <a:spLocks noGrp="1"/>
          </p:cNvSpPr>
          <p:nvPr>
            <p:ph idx="1"/>
          </p:nvPr>
        </p:nvSpPr>
        <p:spPr>
          <a:xfrm>
            <a:off x="346364" y="1825624"/>
            <a:ext cx="5527963" cy="4824557"/>
          </a:xfrm>
        </p:spPr>
        <p:txBody>
          <a:bodyPr>
            <a:normAutofit fontScale="92500"/>
          </a:bodyPr>
          <a:lstStyle/>
          <a:p>
            <a:r>
              <a:rPr lang="en-CA" dirty="0" smtClean="0"/>
              <a:t>Sex-linked traits are found on ___ Chromosomes in Humans.</a:t>
            </a:r>
          </a:p>
          <a:p>
            <a:r>
              <a:rPr lang="en-CA" dirty="0" smtClean="0"/>
              <a:t>___ Chromosome determines “maleness” – it’s small!</a:t>
            </a:r>
          </a:p>
          <a:p>
            <a:r>
              <a:rPr lang="en-CA" dirty="0" smtClean="0"/>
              <a:t>So if something was X-linked and recessive, would it be expressed in males?</a:t>
            </a:r>
            <a:br>
              <a:rPr lang="en-CA" dirty="0" smtClean="0"/>
            </a:br>
            <a:endParaRPr lang="en-CA" dirty="0" smtClean="0"/>
          </a:p>
          <a:p>
            <a:r>
              <a:rPr lang="en-CA" dirty="0" smtClean="0"/>
              <a:t>Some traits are also ___________. Some sex-specific genes only activate in the presence of other sex-specific genes (baldness, milk production).</a:t>
            </a:r>
            <a:endParaRPr lang="en-CA" dirty="0"/>
          </a:p>
        </p:txBody>
      </p:sp>
      <p:pic>
        <p:nvPicPr>
          <p:cNvPr id="4" name="Picture 3"/>
          <p:cNvPicPr>
            <a:picLocks noChangeAspect="1"/>
          </p:cNvPicPr>
          <p:nvPr/>
        </p:nvPicPr>
        <p:blipFill rotWithShape="1">
          <a:blip r:embed="rId2"/>
          <a:srcRect t="25025" b="22668"/>
          <a:stretch/>
        </p:blipFill>
        <p:spPr>
          <a:xfrm>
            <a:off x="5874327" y="2008909"/>
            <a:ext cx="5627976" cy="2050473"/>
          </a:xfrm>
          <a:prstGeom prst="rect">
            <a:avLst/>
          </a:prstGeom>
        </p:spPr>
      </p:pic>
    </p:spTree>
    <p:extLst>
      <p:ext uri="{BB962C8B-B14F-4D97-AF65-F5344CB8AC3E}">
        <p14:creationId xmlns:p14="http://schemas.microsoft.com/office/powerpoint/2010/main" val="1938553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Sex-linked traits</a:t>
            </a:r>
            <a:endParaRPr lang="en-CA" dirty="0"/>
          </a:p>
        </p:txBody>
      </p:sp>
      <p:sp>
        <p:nvSpPr>
          <p:cNvPr id="3" name="Content Placeholder 2"/>
          <p:cNvSpPr>
            <a:spLocks noGrp="1"/>
          </p:cNvSpPr>
          <p:nvPr>
            <p:ph idx="1"/>
          </p:nvPr>
        </p:nvSpPr>
        <p:spPr>
          <a:xfrm>
            <a:off x="838200" y="1825625"/>
            <a:ext cx="5036127" cy="4351338"/>
          </a:xfrm>
        </p:spPr>
        <p:txBody>
          <a:bodyPr>
            <a:normAutofit fontScale="92500" lnSpcReduction="10000"/>
          </a:bodyPr>
          <a:lstStyle/>
          <a:p>
            <a:r>
              <a:rPr lang="en-CA" dirty="0" smtClean="0"/>
              <a:t>Sex-linked traits are found on X Chromosomes in Humans.</a:t>
            </a:r>
          </a:p>
          <a:p>
            <a:r>
              <a:rPr lang="en-CA" dirty="0" smtClean="0"/>
              <a:t>Y Chromosome determines “maleness” – it’s small!</a:t>
            </a:r>
          </a:p>
          <a:p>
            <a:r>
              <a:rPr lang="en-CA" dirty="0" smtClean="0"/>
              <a:t>So if something was X-linked and recessive, would it be expressed in males?</a:t>
            </a:r>
            <a:br>
              <a:rPr lang="en-CA" dirty="0" smtClean="0"/>
            </a:br>
            <a:endParaRPr lang="en-CA" dirty="0" smtClean="0"/>
          </a:p>
          <a:p>
            <a:r>
              <a:rPr lang="en-CA" dirty="0" smtClean="0"/>
              <a:t>Some traits are also sex-limited. Some sex-specific genes only activate in the presence of other sex-specific genes.</a:t>
            </a:r>
            <a:endParaRPr lang="en-CA" dirty="0"/>
          </a:p>
        </p:txBody>
      </p:sp>
      <p:pic>
        <p:nvPicPr>
          <p:cNvPr id="4" name="Picture 3"/>
          <p:cNvPicPr>
            <a:picLocks noChangeAspect="1"/>
          </p:cNvPicPr>
          <p:nvPr/>
        </p:nvPicPr>
        <p:blipFill>
          <a:blip r:embed="rId2"/>
          <a:stretch>
            <a:fillRect/>
          </a:stretch>
        </p:blipFill>
        <p:spPr>
          <a:xfrm>
            <a:off x="5874327" y="1027906"/>
            <a:ext cx="5627976" cy="3920121"/>
          </a:xfrm>
          <a:prstGeom prst="rect">
            <a:avLst/>
          </a:prstGeom>
        </p:spPr>
      </p:pic>
    </p:spTree>
    <p:extLst>
      <p:ext uri="{BB962C8B-B14F-4D97-AF65-F5344CB8AC3E}">
        <p14:creationId xmlns:p14="http://schemas.microsoft.com/office/powerpoint/2010/main" val="3400080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Nonnuclear inheritance</a:t>
            </a:r>
            <a:endParaRPr lang="en-CA" dirty="0"/>
          </a:p>
        </p:txBody>
      </p:sp>
      <p:sp>
        <p:nvSpPr>
          <p:cNvPr id="3" name="Content Placeholder 2"/>
          <p:cNvSpPr>
            <a:spLocks noGrp="1"/>
          </p:cNvSpPr>
          <p:nvPr>
            <p:ph idx="1"/>
          </p:nvPr>
        </p:nvSpPr>
        <p:spPr/>
        <p:txBody>
          <a:bodyPr/>
          <a:lstStyle/>
          <a:p>
            <a:r>
              <a:rPr lang="en-CA" dirty="0" smtClean="0"/>
              <a:t>All of this inheritance is based on mitosis and meiosis of DNA in the nucleus of eukaryotic cells. Mitochondria and chloroplast aren’t in the nucleus. They have their own DNA. They replicate in their own ways.</a:t>
            </a:r>
            <a:br>
              <a:rPr lang="en-CA" dirty="0" smtClean="0"/>
            </a:br>
            <a:endParaRPr lang="en-CA" dirty="0" smtClean="0"/>
          </a:p>
          <a:p>
            <a:r>
              <a:rPr lang="en-CA" dirty="0" smtClean="0"/>
              <a:t>All of us animals have our mother’s DNA. The egg actually maintains a mitochondria, the sperm does not!</a:t>
            </a:r>
            <a:br>
              <a:rPr lang="en-CA" dirty="0" smtClean="0"/>
            </a:br>
            <a:r>
              <a:rPr lang="en-CA" dirty="0" smtClean="0"/>
              <a:t/>
            </a:r>
            <a:br>
              <a:rPr lang="en-CA" dirty="0" smtClean="0"/>
            </a:br>
            <a:endParaRPr lang="en-CA" dirty="0" smtClean="0"/>
          </a:p>
          <a:p>
            <a:r>
              <a:rPr lang="en-CA" dirty="0" smtClean="0"/>
              <a:t>Mitochondria is a big part of our cellular function, what disorders are mitochondrially-based? </a:t>
            </a:r>
            <a:endParaRPr lang="en-CA" dirty="0"/>
          </a:p>
        </p:txBody>
      </p:sp>
    </p:spTree>
    <p:extLst>
      <p:ext uri="{BB962C8B-B14F-4D97-AF65-F5344CB8AC3E}">
        <p14:creationId xmlns:p14="http://schemas.microsoft.com/office/powerpoint/2010/main" val="2740588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Application of these Crosses</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When chromosomes separate, these traits that make up our phenotypes can be found close to other traits on chromosomes and they tend to cross over or transfer together. </a:t>
            </a:r>
          </a:p>
          <a:p>
            <a:r>
              <a:rPr lang="en-CA" dirty="0" smtClean="0"/>
              <a:t>But many traits found on a particular chromosome are more likely to transfer together. </a:t>
            </a:r>
          </a:p>
          <a:p>
            <a:r>
              <a:rPr lang="en-CA" dirty="0" smtClean="0"/>
              <a:t>And many traits aren’t just coded by one gene. So… Mendelian Genetics is flawed-</a:t>
            </a:r>
            <a:r>
              <a:rPr lang="en-CA" dirty="0" err="1" smtClean="0"/>
              <a:t>ish</a:t>
            </a:r>
            <a:r>
              <a:rPr lang="en-CA" dirty="0" smtClean="0"/>
              <a:t>. What is predicted, commonly isn’t what we see.</a:t>
            </a:r>
            <a:br>
              <a:rPr lang="en-CA" dirty="0" smtClean="0"/>
            </a:br>
            <a:endParaRPr lang="en-CA" dirty="0" smtClean="0"/>
          </a:p>
          <a:p>
            <a:r>
              <a:rPr lang="en-CA" dirty="0" smtClean="0"/>
              <a:t>What are </a:t>
            </a:r>
            <a:r>
              <a:rPr lang="en-CA" u="sng" dirty="0" smtClean="0"/>
              <a:t>three</a:t>
            </a:r>
            <a:r>
              <a:rPr lang="en-CA" dirty="0" smtClean="0"/>
              <a:t> things we are pretty sure </a:t>
            </a:r>
            <a:r>
              <a:rPr lang="en-CA" dirty="0" smtClean="0">
                <a:hlinkClick r:id="rId2"/>
              </a:rPr>
              <a:t>chromosome 1 codes for</a:t>
            </a:r>
            <a:r>
              <a:rPr lang="en-CA" dirty="0" smtClean="0"/>
              <a:t>?</a:t>
            </a:r>
          </a:p>
          <a:p>
            <a:r>
              <a:rPr lang="en-CA" dirty="0" smtClean="0"/>
              <a:t>What are </a:t>
            </a:r>
            <a:r>
              <a:rPr lang="en-CA" u="sng" dirty="0" smtClean="0"/>
              <a:t>three</a:t>
            </a:r>
            <a:r>
              <a:rPr lang="en-CA" dirty="0" smtClean="0"/>
              <a:t> disorders normally attributed to chromosome 1?</a:t>
            </a:r>
            <a:br>
              <a:rPr lang="en-CA" dirty="0" smtClean="0"/>
            </a:br>
            <a:r>
              <a:rPr lang="en-CA" dirty="0" smtClean="0"/>
              <a:t>Are these things related?</a:t>
            </a:r>
            <a:br>
              <a:rPr lang="en-CA" dirty="0" smtClean="0"/>
            </a:br>
            <a:r>
              <a:rPr lang="en-CA" dirty="0" smtClean="0"/>
              <a:t/>
            </a:r>
            <a:br>
              <a:rPr lang="en-CA" dirty="0" smtClean="0"/>
            </a:br>
            <a:endParaRPr lang="en-CA" dirty="0" smtClean="0"/>
          </a:p>
          <a:p>
            <a:endParaRPr lang="en-CA" dirty="0"/>
          </a:p>
        </p:txBody>
      </p:sp>
    </p:spTree>
    <p:extLst>
      <p:ext uri="{BB962C8B-B14F-4D97-AF65-F5344CB8AC3E}">
        <p14:creationId xmlns:p14="http://schemas.microsoft.com/office/powerpoint/2010/main" val="2825293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Genetic Disorders</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What are some genetic disorders (some of you wrote about schizophrenia, autism, etc.)?</a:t>
            </a:r>
            <a:br>
              <a:rPr lang="en-CA" dirty="0" smtClean="0"/>
            </a:br>
            <a:endParaRPr lang="en-CA" dirty="0" smtClean="0"/>
          </a:p>
          <a:p>
            <a:r>
              <a:rPr lang="en-CA" dirty="0" smtClean="0"/>
              <a:t>What causes Down Syndrome?</a:t>
            </a:r>
            <a:br>
              <a:rPr lang="en-CA" dirty="0" smtClean="0"/>
            </a:br>
            <a:r>
              <a:rPr lang="en-CA" dirty="0" smtClean="0"/>
              <a:t/>
            </a:r>
            <a:br>
              <a:rPr lang="en-CA" dirty="0" smtClean="0"/>
            </a:br>
            <a:endParaRPr lang="en-CA" dirty="0" smtClean="0"/>
          </a:p>
          <a:p>
            <a:r>
              <a:rPr lang="en-CA" dirty="0" smtClean="0"/>
              <a:t>Why would this be problematic? </a:t>
            </a:r>
            <a:br>
              <a:rPr lang="en-CA" dirty="0" smtClean="0"/>
            </a:br>
            <a:r>
              <a:rPr lang="en-CA" dirty="0" smtClean="0"/>
              <a:t/>
            </a:r>
            <a:br>
              <a:rPr lang="en-CA" dirty="0" smtClean="0"/>
            </a:br>
            <a:endParaRPr lang="en-CA" dirty="0" smtClean="0"/>
          </a:p>
          <a:p>
            <a:r>
              <a:rPr lang="en-CA" dirty="0" smtClean="0"/>
              <a:t>How does this connect to the idea of the complexity of biological processes?</a:t>
            </a:r>
            <a:endParaRPr lang="en-CA" dirty="0"/>
          </a:p>
        </p:txBody>
      </p:sp>
    </p:spTree>
    <p:extLst>
      <p:ext uri="{BB962C8B-B14F-4D97-AF65-F5344CB8AC3E}">
        <p14:creationId xmlns:p14="http://schemas.microsoft.com/office/powerpoint/2010/main" val="1669547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Sociocultural Issues with Genetics</a:t>
            </a:r>
            <a:endParaRPr lang="en-CA" dirty="0"/>
          </a:p>
        </p:txBody>
      </p:sp>
      <p:sp>
        <p:nvSpPr>
          <p:cNvPr id="3" name="Content Placeholder 2"/>
          <p:cNvSpPr>
            <a:spLocks noGrp="1"/>
          </p:cNvSpPr>
          <p:nvPr>
            <p:ph idx="1"/>
          </p:nvPr>
        </p:nvSpPr>
        <p:spPr/>
        <p:txBody>
          <a:bodyPr/>
          <a:lstStyle/>
          <a:p>
            <a:r>
              <a:rPr lang="en-CA" dirty="0" smtClean="0"/>
              <a:t>Designer Babies – what were some considerations or issues?</a:t>
            </a:r>
            <a:br>
              <a:rPr lang="en-CA" dirty="0" smtClean="0"/>
            </a:br>
            <a:r>
              <a:rPr lang="en-CA" dirty="0" smtClean="0"/>
              <a:t/>
            </a:r>
            <a:br>
              <a:rPr lang="en-CA" dirty="0" smtClean="0"/>
            </a:br>
            <a:endParaRPr lang="en-CA" dirty="0" smtClean="0"/>
          </a:p>
          <a:p>
            <a:endParaRPr lang="en-CA" dirty="0"/>
          </a:p>
        </p:txBody>
      </p:sp>
    </p:spTree>
    <p:extLst>
      <p:ext uri="{BB962C8B-B14F-4D97-AF65-F5344CB8AC3E}">
        <p14:creationId xmlns:p14="http://schemas.microsoft.com/office/powerpoint/2010/main" val="2589101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Sociocultural Issues with Genetics</a:t>
            </a:r>
            <a:endParaRPr lang="en-CA" dirty="0"/>
          </a:p>
        </p:txBody>
      </p:sp>
      <p:sp>
        <p:nvSpPr>
          <p:cNvPr id="3" name="Content Placeholder 2"/>
          <p:cNvSpPr>
            <a:spLocks noGrp="1"/>
          </p:cNvSpPr>
          <p:nvPr>
            <p:ph idx="1"/>
          </p:nvPr>
        </p:nvSpPr>
        <p:spPr/>
        <p:txBody>
          <a:bodyPr/>
          <a:lstStyle/>
          <a:p>
            <a:r>
              <a:rPr lang="en-CA" dirty="0" smtClean="0"/>
              <a:t>Designer Babies – what were some considerations or issues?</a:t>
            </a:r>
            <a:br>
              <a:rPr lang="en-CA" dirty="0" smtClean="0"/>
            </a:br>
            <a:r>
              <a:rPr lang="en-CA" dirty="0" smtClean="0"/>
              <a:t/>
            </a:r>
            <a:br>
              <a:rPr lang="en-CA" dirty="0" smtClean="0"/>
            </a:br>
            <a:endParaRPr lang="en-CA" dirty="0" smtClean="0"/>
          </a:p>
          <a:p>
            <a:r>
              <a:rPr lang="en-CA" dirty="0" smtClean="0"/>
              <a:t>Genetic ownership</a:t>
            </a:r>
          </a:p>
          <a:p>
            <a:r>
              <a:rPr lang="en-CA" dirty="0" smtClean="0"/>
              <a:t>Wealth Gap</a:t>
            </a:r>
          </a:p>
          <a:p>
            <a:r>
              <a:rPr lang="en-CA" dirty="0" smtClean="0"/>
              <a:t>Elite division of society</a:t>
            </a:r>
          </a:p>
          <a:p>
            <a:r>
              <a:rPr lang="en-CA" dirty="0" smtClean="0"/>
              <a:t>“Natural” process of human life</a:t>
            </a:r>
            <a:endParaRPr lang="en-CA" dirty="0"/>
          </a:p>
        </p:txBody>
      </p:sp>
    </p:spTree>
    <p:extLst>
      <p:ext uri="{BB962C8B-B14F-4D97-AF65-F5344CB8AC3E}">
        <p14:creationId xmlns:p14="http://schemas.microsoft.com/office/powerpoint/2010/main" val="16882803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TotalTime>
  <Words>813</Words>
  <Application>Microsoft Office PowerPoint</Application>
  <PresentationFormat>Widescreen</PresentationFormat>
  <Paragraphs>135</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Times New Roman</vt:lpstr>
      <vt:lpstr>Verdana</vt:lpstr>
      <vt:lpstr>Office Theme</vt:lpstr>
      <vt:lpstr>3.A Mendelian Genetics</vt:lpstr>
      <vt:lpstr>Mendel’s Process</vt:lpstr>
      <vt:lpstr>Mendel’s Laws </vt:lpstr>
      <vt:lpstr>Mendel’s Laws </vt:lpstr>
      <vt:lpstr>Probability and Statistical Analysis</vt:lpstr>
      <vt:lpstr>Vocabulary</vt:lpstr>
      <vt:lpstr>Vocabulary</vt:lpstr>
      <vt:lpstr>Vocabulary</vt:lpstr>
      <vt:lpstr>Vocabulary</vt:lpstr>
      <vt:lpstr>Vocabulary</vt:lpstr>
      <vt:lpstr>Vocabulary</vt:lpstr>
      <vt:lpstr>Importance</vt:lpstr>
      <vt:lpstr>Importance</vt:lpstr>
      <vt:lpstr>Monohybrid/Dihybrid Crosses - Punnett’s Squares</vt:lpstr>
      <vt:lpstr>Monohybrid/Dihybrid Crosses - Punnett’s Squares</vt:lpstr>
      <vt:lpstr>Sample Diybrid</vt:lpstr>
      <vt:lpstr>Sample Diybrid</vt:lpstr>
      <vt:lpstr>Sex-linked traits</vt:lpstr>
      <vt:lpstr>Sex-linked traits</vt:lpstr>
      <vt:lpstr>Nonnuclear inheritance</vt:lpstr>
      <vt:lpstr>Application of these Crosses</vt:lpstr>
      <vt:lpstr>Genetic Disorders</vt:lpstr>
      <vt:lpstr>Sociocultural Issues with Genetics</vt:lpstr>
      <vt:lpstr>Sociocultural Issues with Genetics</vt:lpstr>
    </vt:vector>
  </TitlesOfParts>
  <Company>Prairie South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3.A Mendelian Genetics</dc:title>
  <dc:creator>Petlak, Logan</dc:creator>
  <cp:lastModifiedBy>petlak.logan</cp:lastModifiedBy>
  <cp:revision>9</cp:revision>
  <cp:lastPrinted>2018-02-15T14:40:49Z</cp:lastPrinted>
  <dcterms:created xsi:type="dcterms:W3CDTF">2018-02-15T14:37:44Z</dcterms:created>
  <dcterms:modified xsi:type="dcterms:W3CDTF">2018-02-25T20:06:56Z</dcterms:modified>
</cp:coreProperties>
</file>