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14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37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26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49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055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77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09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06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83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73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48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E6162-F46D-4957-9E11-163ACECDCA99}" type="datetimeFigureOut">
              <a:rPr lang="en-CA" smtClean="0"/>
              <a:t>2018-03-07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69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cloacalkiss.blogspot.ca/2009/04/temperature-dependent-sex-determination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Cell Communication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00162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Big Idea 3 (D, E)</a:t>
            </a:r>
            <a:br>
              <a:rPr lang="en-CA" dirty="0" smtClean="0"/>
            </a:br>
            <a:r>
              <a:rPr lang="en-CA" dirty="0" smtClean="0"/>
              <a:t>D – Cell-cell and Organism-Organism Communication (Chapter 9,10 of </a:t>
            </a:r>
            <a:r>
              <a:rPr lang="en-CA" dirty="0" err="1" smtClean="0"/>
              <a:t>OpenStax</a:t>
            </a:r>
            <a:r>
              <a:rPr lang="en-CA" dirty="0" smtClean="0"/>
              <a:t> Text)</a:t>
            </a:r>
            <a:br>
              <a:rPr lang="en-CA" dirty="0" smtClean="0"/>
            </a:br>
            <a:r>
              <a:rPr lang="en-CA" dirty="0" smtClean="0"/>
              <a:t>E – Information Processing (nervous system – Ch. 35.1 and 35.2)</a:t>
            </a:r>
          </a:p>
        </p:txBody>
      </p:sp>
    </p:spTree>
    <p:extLst>
      <p:ext uri="{BB962C8B-B14F-4D97-AF65-F5344CB8AC3E}">
        <p14:creationId xmlns:p14="http://schemas.microsoft.com/office/powerpoint/2010/main" val="1211648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dirty="0" smtClean="0"/>
              <a:t>transduction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b="1" i="1" dirty="0" smtClean="0"/>
              <a:t>selective pressure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2676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/>
          </a:bodyPr>
          <a:lstStyle/>
          <a:p>
            <a:r>
              <a:rPr lang="en-CA" dirty="0" smtClean="0"/>
              <a:t>Flagella are tail-like structures found on bacteria composed of several different types of proteins.</a:t>
            </a:r>
          </a:p>
          <a:p>
            <a:r>
              <a:rPr lang="en-CA" dirty="0" smtClean="0"/>
              <a:t>Bacteria have receptors that recognize or bond with certain attractants 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551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 Do your best to make sense of this and summarize in 3-5 sentences. If you get it mostly right, I will be impressed.</a:t>
            </a:r>
          </a:p>
          <a:p>
            <a:r>
              <a:rPr lang="en-CA" dirty="0" smtClean="0"/>
              <a:t> Avoid getting caught up in names of molecules, trying to just the gist of what is happening.</a:t>
            </a:r>
            <a:endParaRPr lang="en-CA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737360" y="2063931"/>
            <a:ext cx="130629" cy="522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4034" y="1690688"/>
            <a:ext cx="126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Attractants</a:t>
            </a:r>
            <a:endParaRPr lang="en-CA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103120" y="2060020"/>
            <a:ext cx="600891" cy="526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81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Attractants </a:t>
            </a:r>
            <a:r>
              <a:rPr lang="en-CA" b="1" i="1" dirty="0" smtClean="0"/>
              <a:t>diffuse</a:t>
            </a:r>
            <a:r>
              <a:rPr lang="en-CA" dirty="0" smtClean="0"/>
              <a:t> through CM (cell membrane – of which there is an Outer-OM and Inner-IM) where they trigger the wrench receptors (they aren’t wrenches, but possess a shape that would “fit” with the attractants).</a:t>
            </a:r>
          </a:p>
          <a:p>
            <a:r>
              <a:rPr lang="en-CA" dirty="0" smtClean="0"/>
              <a:t>The wrench receptors are triggered to bond with two molecules (W and A) that ultimately attract and phosphorylate Y (another molecule). The Y induces the flagella motor complex (M) to “activate” movement.</a:t>
            </a:r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9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Diffusion of molecules across a membrane.</a:t>
            </a:r>
          </a:p>
          <a:p>
            <a:r>
              <a:rPr lang="en-CA" dirty="0" smtClean="0"/>
              <a:t>Molecules triggering a response in cells.</a:t>
            </a:r>
          </a:p>
          <a:p>
            <a:r>
              <a:rPr lang="en-CA" dirty="0" smtClean="0"/>
              <a:t>Molecules react with each other and new combination changes their properties (can bend, fold, or change ability to bond).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212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transduction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ectotherms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sex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047465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Sex Determination in Humans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CA" dirty="0">
                <a:hlinkClick r:id="rId2"/>
              </a:rPr>
              <a:t>Can it for humans?</a:t>
            </a:r>
            <a:r>
              <a:rPr lang="en-CA" dirty="0"/>
              <a:t> – Read the article, critically, what do you think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are some other “fabled” factors that influence sex determination? Can we explain them scientifically or related to signal transduction?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662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Epinephrine – what is it used for in a drug-sense?</a:t>
            </a:r>
          </a:p>
          <a:p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endParaRPr lang="en-CA" dirty="0" smtClean="0"/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06548"/>
            <a:ext cx="5841579" cy="47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81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Epinephrine – what is it used for in a drug-sense?</a:t>
            </a:r>
          </a:p>
          <a:p>
            <a:pPr marL="0" indent="0">
              <a:buNone/>
            </a:pPr>
            <a:r>
              <a:rPr lang="en-CA" dirty="0" smtClean="0"/>
              <a:t>ADRENALINE!</a:t>
            </a:r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pPr marL="0" indent="0">
              <a:buNone/>
            </a:pPr>
            <a:r>
              <a:rPr lang="en-CA" dirty="0" smtClean="0"/>
              <a:t>MUSCLES BREAKDOWN GLYCOGEN – ENERGY FOR MUSCLES!</a:t>
            </a:r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97987"/>
            <a:ext cx="5859741" cy="478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2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Cells communicate via cell-cell contact.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Immune cells communicate through this contact – how?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687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Cells communicate over short distances.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Neurotransmitters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7639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Long Distances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Cells communicate over long distances.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Endocrine System releases signalling molecules throughout the body via blood.</a:t>
            </a:r>
            <a:br>
              <a:rPr lang="en-CA" dirty="0" smtClean="0"/>
            </a:b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What message do these send? What triggers </a:t>
            </a:r>
            <a:r>
              <a:rPr lang="en-CA" dirty="0" err="1" smtClean="0"/>
              <a:t>thems</a:t>
            </a:r>
            <a:r>
              <a:rPr lang="en-CA" dirty="0" smtClean="0"/>
              <a:t>?</a:t>
            </a:r>
          </a:p>
          <a:p>
            <a:r>
              <a:rPr lang="en-CA" dirty="0" smtClean="0"/>
              <a:t>HGH</a:t>
            </a:r>
          </a:p>
          <a:p>
            <a:r>
              <a:rPr lang="en-CA" dirty="0" smtClean="0"/>
              <a:t>Insulin</a:t>
            </a:r>
          </a:p>
          <a:p>
            <a:r>
              <a:rPr lang="en-CA" dirty="0" smtClean="0"/>
              <a:t>Estrogen</a:t>
            </a:r>
          </a:p>
          <a:p>
            <a:r>
              <a:rPr lang="en-CA" dirty="0" smtClean="0"/>
              <a:t>Testosterone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5296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Begins with recognition of a chemical messenger (called a ligand) by a receptor protein.</a:t>
            </a:r>
          </a:p>
          <a:p>
            <a:r>
              <a:rPr lang="en-CA" dirty="0" smtClean="0"/>
              <a:t>Different receptors recognize different, but specific molecules (like peptides, small chemicals or proteins).</a:t>
            </a:r>
          </a:p>
          <a:p>
            <a:r>
              <a:rPr lang="en-CA" dirty="0" smtClean="0"/>
              <a:t>A receptor protein recognizes signal molecules, this changes the shape of the receptor protein, which initiates transduction of the signal.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9175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Process: Signal to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Signals trigger a cellular response. </a:t>
            </a:r>
          </a:p>
          <a:p>
            <a:r>
              <a:rPr lang="en-CA" dirty="0" smtClean="0"/>
              <a:t>These responses behave in the form of a signalling cascade relaying messages (one triggers another which triggers another, etc.)</a:t>
            </a:r>
          </a:p>
          <a:p>
            <a:r>
              <a:rPr lang="en-CA" dirty="0" smtClean="0"/>
              <a:t>They also can serve to amplify the message to their “target destination” for an appropriate response by the cell.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Second messengers are an important part of the cascade.</a:t>
            </a:r>
          </a:p>
          <a:p>
            <a:endParaRPr lang="en-CA" dirty="0"/>
          </a:p>
          <a:p>
            <a:r>
              <a:rPr lang="en-CA" dirty="0" smtClean="0"/>
              <a:t>Ligand-gated ion channels, second messenger: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Many of these occur in phosphorylation cascades (one thing gets phosphorylated to the next via protein kinases facilitate this process).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1588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Changes in Pathways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Changing the pathway, can alter the response.</a:t>
            </a:r>
          </a:p>
          <a:p>
            <a:endParaRPr lang="en-CA" dirty="0"/>
          </a:p>
          <a:p>
            <a:r>
              <a:rPr lang="en-CA" dirty="0" smtClean="0"/>
              <a:t>If the signal transduction is blocked or defective, this has consequences that can be deleterious, preventative, or prophylactic.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Examples: neurotoxins, poisons and pesticides.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40535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Organism-to-Organism Communication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Transmission of information results in changes within and between biological systems.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8020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902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Cell Communication</vt:lpstr>
      <vt:lpstr>Cell Communication and Evolution</vt:lpstr>
      <vt:lpstr>Bacterial Movement</vt:lpstr>
      <vt:lpstr>Bacterial Movement Trying to explain it with a visual – note: this should be hard.</vt:lpstr>
      <vt:lpstr>Bacterial Movement Trying to explain it with a visual – note: this should be hard.</vt:lpstr>
      <vt:lpstr>Bacterial Movement - Significance</vt:lpstr>
      <vt:lpstr>Signal Transduction – Multicellular Organisms</vt:lpstr>
      <vt:lpstr>Sex Determination in Humans</vt:lpstr>
      <vt:lpstr>Mammalian Example</vt:lpstr>
      <vt:lpstr>Mammalian Example</vt:lpstr>
      <vt:lpstr>Cell Communication: Cell-to-Cell </vt:lpstr>
      <vt:lpstr>Cell Communication: Short Distances </vt:lpstr>
      <vt:lpstr>Cell Communication: Long Distances </vt:lpstr>
      <vt:lpstr>Signalling Process</vt:lpstr>
      <vt:lpstr>Signalling Process: Signal to Response</vt:lpstr>
      <vt:lpstr>Changes in Pathways</vt:lpstr>
      <vt:lpstr>Organism-to-Organism Communication</vt:lpstr>
    </vt:vector>
  </TitlesOfParts>
  <Company>Prairie South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Communication</dc:title>
  <dc:creator>Petlak, Logan</dc:creator>
  <cp:lastModifiedBy>petlak.logan</cp:lastModifiedBy>
  <cp:revision>25</cp:revision>
  <dcterms:created xsi:type="dcterms:W3CDTF">2017-02-09T20:08:40Z</dcterms:created>
  <dcterms:modified xsi:type="dcterms:W3CDTF">2018-03-08T04:34:47Z</dcterms:modified>
</cp:coreProperties>
</file>